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76" r:id="rId4"/>
    <p:sldId id="277" r:id="rId5"/>
    <p:sldId id="279" r:id="rId6"/>
    <p:sldId id="271" r:id="rId7"/>
    <p:sldId id="282" r:id="rId8"/>
    <p:sldId id="272" r:id="rId9"/>
    <p:sldId id="284" r:id="rId10"/>
    <p:sldId id="273" r:id="rId11"/>
    <p:sldId id="270" r:id="rId12"/>
    <p:sldId id="285" r:id="rId13"/>
    <p:sldId id="283" r:id="rId14"/>
    <p:sldId id="280" r:id="rId15"/>
    <p:sldId id="286" r:id="rId16"/>
    <p:sldId id="266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C6E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261" autoAdjust="0"/>
  </p:normalViewPr>
  <p:slideViewPr>
    <p:cSldViewPr snapToGrid="0">
      <p:cViewPr varScale="1">
        <p:scale>
          <a:sx n="63" d="100"/>
          <a:sy n="63" d="100"/>
        </p:scale>
        <p:origin x="13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E05CD-F8D4-4AA8-9286-54E09FD6CC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BF87B8-8043-441D-BCEA-25138D39C1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Segoe UI" panose="020B0502040204020203" pitchFamily="34" charset="0"/>
              <a:cs typeface="Segoe UI" panose="020B0502040204020203" pitchFamily="34" charset="0"/>
            </a:rPr>
            <a:t>Was ist facepi</a:t>
          </a:r>
        </a:p>
      </dgm:t>
    </dgm:pt>
    <dgm:pt modelId="{817574CB-B04E-4CA9-A705-B4586F370EE7}" type="parTrans" cxnId="{50D50554-4AE4-46AA-BE2F-8A618742AA84}">
      <dgm:prSet/>
      <dgm:spPr/>
      <dgm:t>
        <a:bodyPr/>
        <a:lstStyle/>
        <a:p>
          <a:endParaRPr lang="en-US"/>
        </a:p>
      </dgm:t>
    </dgm:pt>
    <dgm:pt modelId="{7ACDFFF8-2560-4A41-B680-8461112ED915}" type="sibTrans" cxnId="{50D50554-4AE4-46AA-BE2F-8A618742AA84}">
      <dgm:prSet/>
      <dgm:spPr/>
      <dgm:t>
        <a:bodyPr/>
        <a:lstStyle/>
        <a:p>
          <a:endParaRPr lang="en-US"/>
        </a:p>
      </dgm:t>
    </dgm:pt>
    <dgm:pt modelId="{AD4CF4DE-851D-436F-97DE-8496B5CF87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Demo</a:t>
          </a:r>
          <a:endParaRPr lang="en-US" sz="18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7E00E30-DBB2-48B1-ABCC-AB96969B685F}" type="parTrans" cxnId="{DEC933E0-B3B5-43FC-BCF1-BED758EDA40D}">
      <dgm:prSet/>
      <dgm:spPr/>
      <dgm:t>
        <a:bodyPr/>
        <a:lstStyle/>
        <a:p>
          <a:endParaRPr lang="en-US"/>
        </a:p>
      </dgm:t>
    </dgm:pt>
    <dgm:pt modelId="{9F5E57A2-2993-495A-869E-F8AD0D588ED9}" type="sibTrans" cxnId="{DEC933E0-B3B5-43FC-BCF1-BED758EDA40D}">
      <dgm:prSet/>
      <dgm:spPr/>
      <dgm:t>
        <a:bodyPr/>
        <a:lstStyle/>
        <a:p>
          <a:endParaRPr lang="en-US"/>
        </a:p>
      </dgm:t>
    </dgm:pt>
    <dgm:pt modelId="{65BB2F0C-3900-4B2F-9C9C-C9A59799AF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Code</a:t>
          </a:r>
          <a:endParaRPr lang="en-US" sz="18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E7D29C8-FADD-4BB6-BA38-D3D06CB69A75}" type="parTrans" cxnId="{67EA828C-A12C-497B-8C7D-02E041D07391}">
      <dgm:prSet/>
      <dgm:spPr/>
      <dgm:t>
        <a:bodyPr/>
        <a:lstStyle/>
        <a:p>
          <a:endParaRPr lang="en-US"/>
        </a:p>
      </dgm:t>
    </dgm:pt>
    <dgm:pt modelId="{634F0F56-80F3-4544-892D-EB3F0D4202D8}" type="sibTrans" cxnId="{67EA828C-A12C-497B-8C7D-02E041D07391}">
      <dgm:prSet/>
      <dgm:spPr/>
      <dgm:t>
        <a:bodyPr/>
        <a:lstStyle/>
        <a:p>
          <a:endParaRPr lang="en-US"/>
        </a:p>
      </dgm:t>
    </dgm:pt>
    <dgm:pt modelId="{9653A0DB-0784-405B-A819-B63AA49137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Webseite</a:t>
          </a:r>
          <a:endParaRPr lang="en-US" sz="18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27A4627-8D91-442C-933C-B054A6107981}" type="parTrans" cxnId="{489B5958-C85E-4DA2-9410-36D2085C1805}">
      <dgm:prSet/>
      <dgm:spPr/>
      <dgm:t>
        <a:bodyPr/>
        <a:lstStyle/>
        <a:p>
          <a:endParaRPr lang="en-US"/>
        </a:p>
      </dgm:t>
    </dgm:pt>
    <dgm:pt modelId="{4F428974-A034-4BFD-8CF3-E9A6087FD668}" type="sibTrans" cxnId="{489B5958-C85E-4DA2-9410-36D2085C1805}">
      <dgm:prSet/>
      <dgm:spPr/>
      <dgm:t>
        <a:bodyPr/>
        <a:lstStyle/>
        <a:p>
          <a:endParaRPr lang="en-US"/>
        </a:p>
      </dgm:t>
    </dgm:pt>
    <dgm:pt modelId="{E737A037-C4A4-44B0-9D5F-4A3FC86717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Erfahrungen</a:t>
          </a:r>
          <a:endParaRPr lang="en-US" sz="18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038503F-25DC-4FA3-97FF-5D2DDBAE26A4}" type="parTrans" cxnId="{58B02867-BD96-4DE4-A14B-63C92D079028}">
      <dgm:prSet/>
      <dgm:spPr/>
      <dgm:t>
        <a:bodyPr/>
        <a:lstStyle/>
        <a:p>
          <a:endParaRPr lang="en-US"/>
        </a:p>
      </dgm:t>
    </dgm:pt>
    <dgm:pt modelId="{C744178F-8C70-4307-8222-308FBE867578}" type="sibTrans" cxnId="{58B02867-BD96-4DE4-A14B-63C92D079028}">
      <dgm:prSet/>
      <dgm:spPr/>
      <dgm:t>
        <a:bodyPr/>
        <a:lstStyle/>
        <a:p>
          <a:endParaRPr lang="en-US"/>
        </a:p>
      </dgm:t>
    </dgm:pt>
    <dgm:pt modelId="{2CF39C98-911E-44A6-B887-F7E7973E23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3D-Druck</a:t>
          </a:r>
          <a:endParaRPr lang="en-US" sz="18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294181F-6BA9-4FB7-BC6A-761652CCDC6B}" type="sibTrans" cxnId="{654999CB-F668-45FD-9BA6-0FF58AB2098B}">
      <dgm:prSet/>
      <dgm:spPr/>
      <dgm:t>
        <a:bodyPr/>
        <a:lstStyle/>
        <a:p>
          <a:endParaRPr lang="en-US"/>
        </a:p>
      </dgm:t>
    </dgm:pt>
    <dgm:pt modelId="{FB351A4E-0FD0-47CD-842E-157D8394A9E6}" type="parTrans" cxnId="{654999CB-F668-45FD-9BA6-0FF58AB2098B}">
      <dgm:prSet/>
      <dgm:spPr/>
      <dgm:t>
        <a:bodyPr/>
        <a:lstStyle/>
        <a:p>
          <a:endParaRPr lang="en-US"/>
        </a:p>
      </dgm:t>
    </dgm:pt>
    <dgm:pt modelId="{27C7B398-21B0-4805-B58A-8CF1D8629D97}" type="pres">
      <dgm:prSet presAssocID="{83CE05CD-F8D4-4AA8-9286-54E09FD6CC4F}" presName="root" presStyleCnt="0">
        <dgm:presLayoutVars>
          <dgm:dir/>
          <dgm:resizeHandles val="exact"/>
        </dgm:presLayoutVars>
      </dgm:prSet>
      <dgm:spPr/>
    </dgm:pt>
    <dgm:pt modelId="{9AA0E043-A5D2-42A3-834E-4EDEDEC9515F}" type="pres">
      <dgm:prSet presAssocID="{41BF87B8-8043-441D-BCEA-25138D39C104}" presName="compNode" presStyleCnt="0"/>
      <dgm:spPr/>
    </dgm:pt>
    <dgm:pt modelId="{D20039C2-FCDF-4053-89EF-BB8BB54B0561}" type="pres">
      <dgm:prSet presAssocID="{41BF87B8-8043-441D-BCEA-25138D39C104}" presName="bgRect" presStyleLbl="bgShp" presStyleIdx="0" presStyleCnt="6"/>
      <dgm:spPr/>
    </dgm:pt>
    <dgm:pt modelId="{0C6E8C88-70A7-4EF8-828E-39C18277F25D}" type="pres">
      <dgm:prSet presAssocID="{41BF87B8-8043-441D-BCEA-25138D39C10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agezeichen mit einfarbiger Füllung"/>
        </a:ext>
      </dgm:extLst>
    </dgm:pt>
    <dgm:pt modelId="{5C10D5B0-3171-4674-9E19-C4B953120E94}" type="pres">
      <dgm:prSet presAssocID="{41BF87B8-8043-441D-BCEA-25138D39C104}" presName="spaceRect" presStyleCnt="0"/>
      <dgm:spPr/>
    </dgm:pt>
    <dgm:pt modelId="{B32D67D5-C0C0-41E2-A461-41A78140B3C7}" type="pres">
      <dgm:prSet presAssocID="{41BF87B8-8043-441D-BCEA-25138D39C104}" presName="parTx" presStyleLbl="revTx" presStyleIdx="0" presStyleCnt="6">
        <dgm:presLayoutVars>
          <dgm:chMax val="0"/>
          <dgm:chPref val="0"/>
        </dgm:presLayoutVars>
      </dgm:prSet>
      <dgm:spPr/>
    </dgm:pt>
    <dgm:pt modelId="{B19449B0-8857-4B0D-9593-511E42ED39C2}" type="pres">
      <dgm:prSet presAssocID="{7ACDFFF8-2560-4A41-B680-8461112ED915}" presName="sibTrans" presStyleCnt="0"/>
      <dgm:spPr/>
    </dgm:pt>
    <dgm:pt modelId="{11BB93F0-3632-48BD-AD89-3B125914FF29}" type="pres">
      <dgm:prSet presAssocID="{AD4CF4DE-851D-436F-97DE-8496B5CF877A}" presName="compNode" presStyleCnt="0"/>
      <dgm:spPr/>
    </dgm:pt>
    <dgm:pt modelId="{DB6D6447-CA16-48A1-B632-6829DD54BB0E}" type="pres">
      <dgm:prSet presAssocID="{AD4CF4DE-851D-436F-97DE-8496B5CF877A}" presName="bgRect" presStyleLbl="bgShp" presStyleIdx="1" presStyleCnt="6"/>
      <dgm:spPr/>
    </dgm:pt>
    <dgm:pt modelId="{53626112-BC2E-4041-A8E5-4F76394B7FA9}" type="pres">
      <dgm:prSet presAssocID="{AD4CF4DE-851D-436F-97DE-8496B5CF877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edergabe"/>
        </a:ext>
      </dgm:extLst>
    </dgm:pt>
    <dgm:pt modelId="{8C67F22B-3816-423E-A922-96052AF599A9}" type="pres">
      <dgm:prSet presAssocID="{AD4CF4DE-851D-436F-97DE-8496B5CF877A}" presName="spaceRect" presStyleCnt="0"/>
      <dgm:spPr/>
    </dgm:pt>
    <dgm:pt modelId="{42A9E9A6-C2AD-4741-8D08-7BE65E3A7FD7}" type="pres">
      <dgm:prSet presAssocID="{AD4CF4DE-851D-436F-97DE-8496B5CF877A}" presName="parTx" presStyleLbl="revTx" presStyleIdx="1" presStyleCnt="6">
        <dgm:presLayoutVars>
          <dgm:chMax val="0"/>
          <dgm:chPref val="0"/>
        </dgm:presLayoutVars>
      </dgm:prSet>
      <dgm:spPr/>
    </dgm:pt>
    <dgm:pt modelId="{0A6A0001-0A89-4D57-B8D0-D17884BCE40A}" type="pres">
      <dgm:prSet presAssocID="{9F5E57A2-2993-495A-869E-F8AD0D588ED9}" presName="sibTrans" presStyleCnt="0"/>
      <dgm:spPr/>
    </dgm:pt>
    <dgm:pt modelId="{5F41D4F5-E583-49D4-BF03-A42A7845854D}" type="pres">
      <dgm:prSet presAssocID="{65BB2F0C-3900-4B2F-9C9C-C9A59799AF2E}" presName="compNode" presStyleCnt="0"/>
      <dgm:spPr/>
    </dgm:pt>
    <dgm:pt modelId="{C70610B5-01E6-4685-A1B1-91856EA07A48}" type="pres">
      <dgm:prSet presAssocID="{65BB2F0C-3900-4B2F-9C9C-C9A59799AF2E}" presName="bgRect" presStyleLbl="bgShp" presStyleIdx="2" presStyleCnt="6"/>
      <dgm:spPr/>
    </dgm:pt>
    <dgm:pt modelId="{9BB61E94-0BF3-41E9-B3A0-0D92A9497DA4}" type="pres">
      <dgm:prSet presAssocID="{65BB2F0C-3900-4B2F-9C9C-C9A59799AF2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 mit einfarbiger Füllung"/>
        </a:ext>
      </dgm:extLst>
    </dgm:pt>
    <dgm:pt modelId="{E314BB44-A82C-4BE1-B10C-5032CEB41CFA}" type="pres">
      <dgm:prSet presAssocID="{65BB2F0C-3900-4B2F-9C9C-C9A59799AF2E}" presName="spaceRect" presStyleCnt="0"/>
      <dgm:spPr/>
    </dgm:pt>
    <dgm:pt modelId="{BFF60E19-0078-4C2E-8B5C-7DC6D2DAF5FF}" type="pres">
      <dgm:prSet presAssocID="{65BB2F0C-3900-4B2F-9C9C-C9A59799AF2E}" presName="parTx" presStyleLbl="revTx" presStyleIdx="2" presStyleCnt="6">
        <dgm:presLayoutVars>
          <dgm:chMax val="0"/>
          <dgm:chPref val="0"/>
        </dgm:presLayoutVars>
      </dgm:prSet>
      <dgm:spPr/>
    </dgm:pt>
    <dgm:pt modelId="{17E5E3D6-592A-401C-AA58-158BBDF4F0F1}" type="pres">
      <dgm:prSet presAssocID="{634F0F56-80F3-4544-892D-EB3F0D4202D8}" presName="sibTrans" presStyleCnt="0"/>
      <dgm:spPr/>
    </dgm:pt>
    <dgm:pt modelId="{52643EE2-2B1A-495B-929D-A3B8558F88DB}" type="pres">
      <dgm:prSet presAssocID="{9653A0DB-0784-405B-A819-B63AA49137F2}" presName="compNode" presStyleCnt="0"/>
      <dgm:spPr/>
    </dgm:pt>
    <dgm:pt modelId="{8A37F229-DAA3-4C79-BFC6-EE2D36D7EB8A}" type="pres">
      <dgm:prSet presAssocID="{9653A0DB-0784-405B-A819-B63AA49137F2}" presName="bgRect" presStyleLbl="bgShp" presStyleIdx="3" presStyleCnt="6"/>
      <dgm:spPr/>
    </dgm:pt>
    <dgm:pt modelId="{E09E1440-186B-43B3-80E6-2ED52AEB7B20}" type="pres">
      <dgm:prSet presAssocID="{9653A0DB-0784-405B-A819-B63AA49137F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rnsehen mit einfarbiger Füllung"/>
        </a:ext>
      </dgm:extLst>
    </dgm:pt>
    <dgm:pt modelId="{B727B26F-35C6-4C52-BA57-CD8999340867}" type="pres">
      <dgm:prSet presAssocID="{9653A0DB-0784-405B-A819-B63AA49137F2}" presName="spaceRect" presStyleCnt="0"/>
      <dgm:spPr/>
    </dgm:pt>
    <dgm:pt modelId="{8BE3E79D-39EE-4CEE-B43D-1C62FC5EE44A}" type="pres">
      <dgm:prSet presAssocID="{9653A0DB-0784-405B-A819-B63AA49137F2}" presName="parTx" presStyleLbl="revTx" presStyleIdx="3" presStyleCnt="6">
        <dgm:presLayoutVars>
          <dgm:chMax val="0"/>
          <dgm:chPref val="0"/>
        </dgm:presLayoutVars>
      </dgm:prSet>
      <dgm:spPr/>
    </dgm:pt>
    <dgm:pt modelId="{EF0B7D4B-8BBF-4F1F-A182-842310F92C36}" type="pres">
      <dgm:prSet presAssocID="{4F428974-A034-4BFD-8CF3-E9A6087FD668}" presName="sibTrans" presStyleCnt="0"/>
      <dgm:spPr/>
    </dgm:pt>
    <dgm:pt modelId="{DE003173-D2AE-42B6-A768-2ED39ED22CEE}" type="pres">
      <dgm:prSet presAssocID="{2CF39C98-911E-44A6-B887-F7E7973E237E}" presName="compNode" presStyleCnt="0"/>
      <dgm:spPr/>
    </dgm:pt>
    <dgm:pt modelId="{A2EFED9A-B2C4-4E28-85C0-7CD07B380F1C}" type="pres">
      <dgm:prSet presAssocID="{2CF39C98-911E-44A6-B887-F7E7973E237E}" presName="bgRect" presStyleLbl="bgShp" presStyleIdx="4" presStyleCnt="6"/>
      <dgm:spPr/>
    </dgm:pt>
    <dgm:pt modelId="{C4EBF1AC-DBBC-46D2-A17E-96EF838F3154}" type="pres">
      <dgm:prSet presAssocID="{2CF39C98-911E-44A6-B887-F7E7973E237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cker mit einfarbiger Füllung"/>
        </a:ext>
      </dgm:extLst>
    </dgm:pt>
    <dgm:pt modelId="{4349DC7D-118D-492B-AD02-6FD4B8502F3A}" type="pres">
      <dgm:prSet presAssocID="{2CF39C98-911E-44A6-B887-F7E7973E237E}" presName="spaceRect" presStyleCnt="0"/>
      <dgm:spPr/>
    </dgm:pt>
    <dgm:pt modelId="{8FA15C29-690F-4CC9-8884-017E7C535BA3}" type="pres">
      <dgm:prSet presAssocID="{2CF39C98-911E-44A6-B887-F7E7973E237E}" presName="parTx" presStyleLbl="revTx" presStyleIdx="4" presStyleCnt="6">
        <dgm:presLayoutVars>
          <dgm:chMax val="0"/>
          <dgm:chPref val="0"/>
        </dgm:presLayoutVars>
      </dgm:prSet>
      <dgm:spPr/>
    </dgm:pt>
    <dgm:pt modelId="{9DDB3859-96BF-4AA8-941F-05599DEDC02D}" type="pres">
      <dgm:prSet presAssocID="{7294181F-6BA9-4FB7-BC6A-761652CCDC6B}" presName="sibTrans" presStyleCnt="0"/>
      <dgm:spPr/>
    </dgm:pt>
    <dgm:pt modelId="{25ABFA9E-3E2C-4D84-B056-43C7C3AF34E7}" type="pres">
      <dgm:prSet presAssocID="{E737A037-C4A4-44B0-9D5F-4A3FC8671764}" presName="compNode" presStyleCnt="0"/>
      <dgm:spPr/>
    </dgm:pt>
    <dgm:pt modelId="{F3863B6F-BB41-4F1E-93ED-CD68E1A06670}" type="pres">
      <dgm:prSet presAssocID="{E737A037-C4A4-44B0-9D5F-4A3FC8671764}" presName="bgRect" presStyleLbl="bgShp" presStyleIdx="5" presStyleCnt="6"/>
      <dgm:spPr/>
    </dgm:pt>
    <dgm:pt modelId="{5EB87964-3752-4488-9EAE-3B4BEE7823EC}" type="pres">
      <dgm:prSet presAssocID="{E737A037-C4A4-44B0-9D5F-4A3FC867176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umen hoch-Zeichen mit einfarbiger Füllung"/>
        </a:ext>
      </dgm:extLst>
    </dgm:pt>
    <dgm:pt modelId="{7DCEE4F3-D00F-4443-A235-3EDFDB37E2D9}" type="pres">
      <dgm:prSet presAssocID="{E737A037-C4A4-44B0-9D5F-4A3FC8671764}" presName="spaceRect" presStyleCnt="0"/>
      <dgm:spPr/>
    </dgm:pt>
    <dgm:pt modelId="{9097C3F8-548C-4B6B-881C-8990FC6B2B94}" type="pres">
      <dgm:prSet presAssocID="{E737A037-C4A4-44B0-9D5F-4A3FC867176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292A435-78C3-4189-BB9C-6EEED406709B}" type="presOf" srcId="{9653A0DB-0784-405B-A819-B63AA49137F2}" destId="{8BE3E79D-39EE-4CEE-B43D-1C62FC5EE44A}" srcOrd="0" destOrd="0" presId="urn:microsoft.com/office/officeart/2018/2/layout/IconVerticalSolidList"/>
    <dgm:cxn modelId="{FD4D375F-A48F-4D3B-961B-9E00A745CB10}" type="presOf" srcId="{2CF39C98-911E-44A6-B887-F7E7973E237E}" destId="{8FA15C29-690F-4CC9-8884-017E7C535BA3}" srcOrd="0" destOrd="0" presId="urn:microsoft.com/office/officeart/2018/2/layout/IconVerticalSolidList"/>
    <dgm:cxn modelId="{58B02867-BD96-4DE4-A14B-63C92D079028}" srcId="{83CE05CD-F8D4-4AA8-9286-54E09FD6CC4F}" destId="{E737A037-C4A4-44B0-9D5F-4A3FC8671764}" srcOrd="5" destOrd="0" parTransId="{3038503F-25DC-4FA3-97FF-5D2DDBAE26A4}" sibTransId="{C744178F-8C70-4307-8222-308FBE867578}"/>
    <dgm:cxn modelId="{406C8D67-0239-481D-A7B8-D310BE35FA20}" type="presOf" srcId="{E737A037-C4A4-44B0-9D5F-4A3FC8671764}" destId="{9097C3F8-548C-4B6B-881C-8990FC6B2B94}" srcOrd="0" destOrd="0" presId="urn:microsoft.com/office/officeart/2018/2/layout/IconVerticalSolidList"/>
    <dgm:cxn modelId="{8370DC48-1C13-453C-A160-F3B4D80F7E03}" type="presOf" srcId="{AD4CF4DE-851D-436F-97DE-8496B5CF877A}" destId="{42A9E9A6-C2AD-4741-8D08-7BE65E3A7FD7}" srcOrd="0" destOrd="0" presId="urn:microsoft.com/office/officeart/2018/2/layout/IconVerticalSolidList"/>
    <dgm:cxn modelId="{50D50554-4AE4-46AA-BE2F-8A618742AA84}" srcId="{83CE05CD-F8D4-4AA8-9286-54E09FD6CC4F}" destId="{41BF87B8-8043-441D-BCEA-25138D39C104}" srcOrd="0" destOrd="0" parTransId="{817574CB-B04E-4CA9-A705-B4586F370EE7}" sibTransId="{7ACDFFF8-2560-4A41-B680-8461112ED915}"/>
    <dgm:cxn modelId="{489B5958-C85E-4DA2-9410-36D2085C1805}" srcId="{83CE05CD-F8D4-4AA8-9286-54E09FD6CC4F}" destId="{9653A0DB-0784-405B-A819-B63AA49137F2}" srcOrd="3" destOrd="0" parTransId="{E27A4627-8D91-442C-933C-B054A6107981}" sibTransId="{4F428974-A034-4BFD-8CF3-E9A6087FD668}"/>
    <dgm:cxn modelId="{45C76984-0AB4-4C86-8B65-4F8623ACD96F}" type="presOf" srcId="{83CE05CD-F8D4-4AA8-9286-54E09FD6CC4F}" destId="{27C7B398-21B0-4805-B58A-8CF1D8629D97}" srcOrd="0" destOrd="0" presId="urn:microsoft.com/office/officeart/2018/2/layout/IconVerticalSolidList"/>
    <dgm:cxn modelId="{F8D6F884-FC63-4626-B437-405360DB5BD5}" type="presOf" srcId="{41BF87B8-8043-441D-BCEA-25138D39C104}" destId="{B32D67D5-C0C0-41E2-A461-41A78140B3C7}" srcOrd="0" destOrd="0" presId="urn:microsoft.com/office/officeart/2018/2/layout/IconVerticalSolidList"/>
    <dgm:cxn modelId="{67EA828C-A12C-497B-8C7D-02E041D07391}" srcId="{83CE05CD-F8D4-4AA8-9286-54E09FD6CC4F}" destId="{65BB2F0C-3900-4B2F-9C9C-C9A59799AF2E}" srcOrd="2" destOrd="0" parTransId="{7E7D29C8-FADD-4BB6-BA38-D3D06CB69A75}" sibTransId="{634F0F56-80F3-4544-892D-EB3F0D4202D8}"/>
    <dgm:cxn modelId="{B43758B0-BF63-442A-AEA9-4341EBAEB25E}" type="presOf" srcId="{65BB2F0C-3900-4B2F-9C9C-C9A59799AF2E}" destId="{BFF60E19-0078-4C2E-8B5C-7DC6D2DAF5FF}" srcOrd="0" destOrd="0" presId="urn:microsoft.com/office/officeart/2018/2/layout/IconVerticalSolidList"/>
    <dgm:cxn modelId="{654999CB-F668-45FD-9BA6-0FF58AB2098B}" srcId="{83CE05CD-F8D4-4AA8-9286-54E09FD6CC4F}" destId="{2CF39C98-911E-44A6-B887-F7E7973E237E}" srcOrd="4" destOrd="0" parTransId="{FB351A4E-0FD0-47CD-842E-157D8394A9E6}" sibTransId="{7294181F-6BA9-4FB7-BC6A-761652CCDC6B}"/>
    <dgm:cxn modelId="{DEC933E0-B3B5-43FC-BCF1-BED758EDA40D}" srcId="{83CE05CD-F8D4-4AA8-9286-54E09FD6CC4F}" destId="{AD4CF4DE-851D-436F-97DE-8496B5CF877A}" srcOrd="1" destOrd="0" parTransId="{27E00E30-DBB2-48B1-ABCC-AB96969B685F}" sibTransId="{9F5E57A2-2993-495A-869E-F8AD0D588ED9}"/>
    <dgm:cxn modelId="{EFD42A49-5A43-408F-AB68-9DA1191F54F8}" type="presParOf" srcId="{27C7B398-21B0-4805-B58A-8CF1D8629D97}" destId="{9AA0E043-A5D2-42A3-834E-4EDEDEC9515F}" srcOrd="0" destOrd="0" presId="urn:microsoft.com/office/officeart/2018/2/layout/IconVerticalSolidList"/>
    <dgm:cxn modelId="{EEDAA50D-879C-48F2-9352-BD19FBF8BF55}" type="presParOf" srcId="{9AA0E043-A5D2-42A3-834E-4EDEDEC9515F}" destId="{D20039C2-FCDF-4053-89EF-BB8BB54B0561}" srcOrd="0" destOrd="0" presId="urn:microsoft.com/office/officeart/2018/2/layout/IconVerticalSolidList"/>
    <dgm:cxn modelId="{C77B4852-9F5F-47BD-9C38-27B361B19558}" type="presParOf" srcId="{9AA0E043-A5D2-42A3-834E-4EDEDEC9515F}" destId="{0C6E8C88-70A7-4EF8-828E-39C18277F25D}" srcOrd="1" destOrd="0" presId="urn:microsoft.com/office/officeart/2018/2/layout/IconVerticalSolidList"/>
    <dgm:cxn modelId="{71089C52-1AE2-4BD3-BA70-2FB5AC66EE40}" type="presParOf" srcId="{9AA0E043-A5D2-42A3-834E-4EDEDEC9515F}" destId="{5C10D5B0-3171-4674-9E19-C4B953120E94}" srcOrd="2" destOrd="0" presId="urn:microsoft.com/office/officeart/2018/2/layout/IconVerticalSolidList"/>
    <dgm:cxn modelId="{6C6A914B-A1DE-457F-A179-7F1095C77A22}" type="presParOf" srcId="{9AA0E043-A5D2-42A3-834E-4EDEDEC9515F}" destId="{B32D67D5-C0C0-41E2-A461-41A78140B3C7}" srcOrd="3" destOrd="0" presId="urn:microsoft.com/office/officeart/2018/2/layout/IconVerticalSolidList"/>
    <dgm:cxn modelId="{2F1E7D0B-3A92-452E-A5DF-00ADDE7D699B}" type="presParOf" srcId="{27C7B398-21B0-4805-B58A-8CF1D8629D97}" destId="{B19449B0-8857-4B0D-9593-511E42ED39C2}" srcOrd="1" destOrd="0" presId="urn:microsoft.com/office/officeart/2018/2/layout/IconVerticalSolidList"/>
    <dgm:cxn modelId="{BED5D564-45FE-4BC0-B35F-7435F1AA4611}" type="presParOf" srcId="{27C7B398-21B0-4805-B58A-8CF1D8629D97}" destId="{11BB93F0-3632-48BD-AD89-3B125914FF29}" srcOrd="2" destOrd="0" presId="urn:microsoft.com/office/officeart/2018/2/layout/IconVerticalSolidList"/>
    <dgm:cxn modelId="{D5EF166A-FA43-4851-A6C3-7632D0E81DD4}" type="presParOf" srcId="{11BB93F0-3632-48BD-AD89-3B125914FF29}" destId="{DB6D6447-CA16-48A1-B632-6829DD54BB0E}" srcOrd="0" destOrd="0" presId="urn:microsoft.com/office/officeart/2018/2/layout/IconVerticalSolidList"/>
    <dgm:cxn modelId="{7AC2E31B-FD0B-4590-A8DF-7ED5122AF39C}" type="presParOf" srcId="{11BB93F0-3632-48BD-AD89-3B125914FF29}" destId="{53626112-BC2E-4041-A8E5-4F76394B7FA9}" srcOrd="1" destOrd="0" presId="urn:microsoft.com/office/officeart/2018/2/layout/IconVerticalSolidList"/>
    <dgm:cxn modelId="{D4F91F74-3EDE-4CB3-968E-07070F9CF34D}" type="presParOf" srcId="{11BB93F0-3632-48BD-AD89-3B125914FF29}" destId="{8C67F22B-3816-423E-A922-96052AF599A9}" srcOrd="2" destOrd="0" presId="urn:microsoft.com/office/officeart/2018/2/layout/IconVerticalSolidList"/>
    <dgm:cxn modelId="{66F2BE1A-4BD9-405F-BB14-1EC32985222B}" type="presParOf" srcId="{11BB93F0-3632-48BD-AD89-3B125914FF29}" destId="{42A9E9A6-C2AD-4741-8D08-7BE65E3A7FD7}" srcOrd="3" destOrd="0" presId="urn:microsoft.com/office/officeart/2018/2/layout/IconVerticalSolidList"/>
    <dgm:cxn modelId="{BB1B38C5-2284-49FA-AA33-1DC70C300D11}" type="presParOf" srcId="{27C7B398-21B0-4805-B58A-8CF1D8629D97}" destId="{0A6A0001-0A89-4D57-B8D0-D17884BCE40A}" srcOrd="3" destOrd="0" presId="urn:microsoft.com/office/officeart/2018/2/layout/IconVerticalSolidList"/>
    <dgm:cxn modelId="{6D3B192A-A214-4D9D-A9B3-C9DCB2AEFC2A}" type="presParOf" srcId="{27C7B398-21B0-4805-B58A-8CF1D8629D97}" destId="{5F41D4F5-E583-49D4-BF03-A42A7845854D}" srcOrd="4" destOrd="0" presId="urn:microsoft.com/office/officeart/2018/2/layout/IconVerticalSolidList"/>
    <dgm:cxn modelId="{9B513EAF-01F9-44BB-B812-FF92340543F4}" type="presParOf" srcId="{5F41D4F5-E583-49D4-BF03-A42A7845854D}" destId="{C70610B5-01E6-4685-A1B1-91856EA07A48}" srcOrd="0" destOrd="0" presId="urn:microsoft.com/office/officeart/2018/2/layout/IconVerticalSolidList"/>
    <dgm:cxn modelId="{45692213-C4AD-46AE-81D0-285A7D505398}" type="presParOf" srcId="{5F41D4F5-E583-49D4-BF03-A42A7845854D}" destId="{9BB61E94-0BF3-41E9-B3A0-0D92A9497DA4}" srcOrd="1" destOrd="0" presId="urn:microsoft.com/office/officeart/2018/2/layout/IconVerticalSolidList"/>
    <dgm:cxn modelId="{59D70CCC-315E-4F5E-B412-753BB41D59E4}" type="presParOf" srcId="{5F41D4F5-E583-49D4-BF03-A42A7845854D}" destId="{E314BB44-A82C-4BE1-B10C-5032CEB41CFA}" srcOrd="2" destOrd="0" presId="urn:microsoft.com/office/officeart/2018/2/layout/IconVerticalSolidList"/>
    <dgm:cxn modelId="{B6A98225-18CA-40BF-BE5A-CD027F2D2352}" type="presParOf" srcId="{5F41D4F5-E583-49D4-BF03-A42A7845854D}" destId="{BFF60E19-0078-4C2E-8B5C-7DC6D2DAF5FF}" srcOrd="3" destOrd="0" presId="urn:microsoft.com/office/officeart/2018/2/layout/IconVerticalSolidList"/>
    <dgm:cxn modelId="{465F5076-1549-41D9-B66E-4F209AF4685E}" type="presParOf" srcId="{27C7B398-21B0-4805-B58A-8CF1D8629D97}" destId="{17E5E3D6-592A-401C-AA58-158BBDF4F0F1}" srcOrd="5" destOrd="0" presId="urn:microsoft.com/office/officeart/2018/2/layout/IconVerticalSolidList"/>
    <dgm:cxn modelId="{B7D98A91-DA68-4D79-A7DE-CBF6725C8FCF}" type="presParOf" srcId="{27C7B398-21B0-4805-B58A-8CF1D8629D97}" destId="{52643EE2-2B1A-495B-929D-A3B8558F88DB}" srcOrd="6" destOrd="0" presId="urn:microsoft.com/office/officeart/2018/2/layout/IconVerticalSolidList"/>
    <dgm:cxn modelId="{EAE2BE7A-1D10-4BEE-A41E-687A8CADE629}" type="presParOf" srcId="{52643EE2-2B1A-495B-929D-A3B8558F88DB}" destId="{8A37F229-DAA3-4C79-BFC6-EE2D36D7EB8A}" srcOrd="0" destOrd="0" presId="urn:microsoft.com/office/officeart/2018/2/layout/IconVerticalSolidList"/>
    <dgm:cxn modelId="{603ACBC7-CF9F-429F-B1D1-B5EB2D486FC4}" type="presParOf" srcId="{52643EE2-2B1A-495B-929D-A3B8558F88DB}" destId="{E09E1440-186B-43B3-80E6-2ED52AEB7B20}" srcOrd="1" destOrd="0" presId="urn:microsoft.com/office/officeart/2018/2/layout/IconVerticalSolidList"/>
    <dgm:cxn modelId="{4A9EEFA3-A9A8-4C26-B888-88899CD577EA}" type="presParOf" srcId="{52643EE2-2B1A-495B-929D-A3B8558F88DB}" destId="{B727B26F-35C6-4C52-BA57-CD8999340867}" srcOrd="2" destOrd="0" presId="urn:microsoft.com/office/officeart/2018/2/layout/IconVerticalSolidList"/>
    <dgm:cxn modelId="{1CFB9231-5BF5-47BC-9C9A-59B0865B7C44}" type="presParOf" srcId="{52643EE2-2B1A-495B-929D-A3B8558F88DB}" destId="{8BE3E79D-39EE-4CEE-B43D-1C62FC5EE44A}" srcOrd="3" destOrd="0" presId="urn:microsoft.com/office/officeart/2018/2/layout/IconVerticalSolidList"/>
    <dgm:cxn modelId="{9675CC27-6405-4EBC-AD80-575F6BE9E4BA}" type="presParOf" srcId="{27C7B398-21B0-4805-B58A-8CF1D8629D97}" destId="{EF0B7D4B-8BBF-4F1F-A182-842310F92C36}" srcOrd="7" destOrd="0" presId="urn:microsoft.com/office/officeart/2018/2/layout/IconVerticalSolidList"/>
    <dgm:cxn modelId="{1226A169-1E1E-4C2C-8D0D-BFE939746434}" type="presParOf" srcId="{27C7B398-21B0-4805-B58A-8CF1D8629D97}" destId="{DE003173-D2AE-42B6-A768-2ED39ED22CEE}" srcOrd="8" destOrd="0" presId="urn:microsoft.com/office/officeart/2018/2/layout/IconVerticalSolidList"/>
    <dgm:cxn modelId="{1B6D07E8-C6F3-4A85-A7AF-5FFC7B0E715A}" type="presParOf" srcId="{DE003173-D2AE-42B6-A768-2ED39ED22CEE}" destId="{A2EFED9A-B2C4-4E28-85C0-7CD07B380F1C}" srcOrd="0" destOrd="0" presId="urn:microsoft.com/office/officeart/2018/2/layout/IconVerticalSolidList"/>
    <dgm:cxn modelId="{B7E65BCF-F796-49E0-AA42-D8EFE06AAF09}" type="presParOf" srcId="{DE003173-D2AE-42B6-A768-2ED39ED22CEE}" destId="{C4EBF1AC-DBBC-46D2-A17E-96EF838F3154}" srcOrd="1" destOrd="0" presId="urn:microsoft.com/office/officeart/2018/2/layout/IconVerticalSolidList"/>
    <dgm:cxn modelId="{43FC48EF-21FD-4FB7-BA83-6F09448ED4E4}" type="presParOf" srcId="{DE003173-D2AE-42B6-A768-2ED39ED22CEE}" destId="{4349DC7D-118D-492B-AD02-6FD4B8502F3A}" srcOrd="2" destOrd="0" presId="urn:microsoft.com/office/officeart/2018/2/layout/IconVerticalSolidList"/>
    <dgm:cxn modelId="{573C19E6-65A1-4C89-85BD-49299289082F}" type="presParOf" srcId="{DE003173-D2AE-42B6-A768-2ED39ED22CEE}" destId="{8FA15C29-690F-4CC9-8884-017E7C535BA3}" srcOrd="3" destOrd="0" presId="urn:microsoft.com/office/officeart/2018/2/layout/IconVerticalSolidList"/>
    <dgm:cxn modelId="{9E15854E-B89E-4321-B76D-5C69D7DDF104}" type="presParOf" srcId="{27C7B398-21B0-4805-B58A-8CF1D8629D97}" destId="{9DDB3859-96BF-4AA8-941F-05599DEDC02D}" srcOrd="9" destOrd="0" presId="urn:microsoft.com/office/officeart/2018/2/layout/IconVerticalSolidList"/>
    <dgm:cxn modelId="{D047CC1D-DC61-43D2-9B1E-A3218B168766}" type="presParOf" srcId="{27C7B398-21B0-4805-B58A-8CF1D8629D97}" destId="{25ABFA9E-3E2C-4D84-B056-43C7C3AF34E7}" srcOrd="10" destOrd="0" presId="urn:microsoft.com/office/officeart/2018/2/layout/IconVerticalSolidList"/>
    <dgm:cxn modelId="{ABF5B96C-2973-42B7-9856-3E40001BD36A}" type="presParOf" srcId="{25ABFA9E-3E2C-4D84-B056-43C7C3AF34E7}" destId="{F3863B6F-BB41-4F1E-93ED-CD68E1A06670}" srcOrd="0" destOrd="0" presId="urn:microsoft.com/office/officeart/2018/2/layout/IconVerticalSolidList"/>
    <dgm:cxn modelId="{009717BF-3648-4762-AC68-4F1885A677C6}" type="presParOf" srcId="{25ABFA9E-3E2C-4D84-B056-43C7C3AF34E7}" destId="{5EB87964-3752-4488-9EAE-3B4BEE7823EC}" srcOrd="1" destOrd="0" presId="urn:microsoft.com/office/officeart/2018/2/layout/IconVerticalSolidList"/>
    <dgm:cxn modelId="{AE48E595-B992-4BC9-AE5B-C11394E6B3CD}" type="presParOf" srcId="{25ABFA9E-3E2C-4D84-B056-43C7C3AF34E7}" destId="{7DCEE4F3-D00F-4443-A235-3EDFDB37E2D9}" srcOrd="2" destOrd="0" presId="urn:microsoft.com/office/officeart/2018/2/layout/IconVerticalSolidList"/>
    <dgm:cxn modelId="{10EDB73F-064C-4612-8D0E-472C8FF7C92D}" type="presParOf" srcId="{25ABFA9E-3E2C-4D84-B056-43C7C3AF34E7}" destId="{9097C3F8-548C-4B6B-881C-8990FC6B2B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56C692-93EA-4746-B13B-0037B92D0248}" type="doc">
      <dgm:prSet loTypeId="urn:microsoft.com/office/officeart/2005/8/layout/chevron2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de-DE"/>
        </a:p>
      </dgm:t>
    </dgm:pt>
    <dgm:pt modelId="{6A1C976B-ADB3-401D-88A0-30732277FAF2}">
      <dgm:prSet custT="1"/>
      <dgm:spPr/>
      <dgm:t>
        <a:bodyPr/>
        <a:lstStyle/>
        <a:p>
          <a:pPr>
            <a:spcBef>
              <a:spcPts val="600"/>
            </a:spcBef>
          </a:pPr>
          <a:endParaRPr lang="de-DE" sz="800">
            <a:latin typeface="Segoe UI" panose="020B0502040204020203" pitchFamily="34" charset="0"/>
            <a:cs typeface="Segoe UI" panose="020B0502040204020203" pitchFamily="34" charset="0"/>
          </a:endParaRPr>
        </a:p>
        <a:p>
          <a:pPr>
            <a:spcBef>
              <a:spcPts val="600"/>
            </a:spcBef>
          </a:pPr>
          <a:r>
            <a:rPr lang="de-DE" sz="2400">
              <a:latin typeface="Segoe UI" panose="020B0502040204020203" pitchFamily="34" charset="0"/>
              <a:cs typeface="Segoe UI" panose="020B0502040204020203" pitchFamily="34" charset="0"/>
            </a:rPr>
            <a:t>1</a:t>
          </a:r>
        </a:p>
      </dgm:t>
    </dgm:pt>
    <dgm:pt modelId="{10D63195-A627-4469-889E-6BC68B802AF1}" type="parTrans" cxnId="{0A6253AD-4739-47CD-A1CC-1AE0A68B0C67}">
      <dgm:prSet/>
      <dgm:spPr/>
      <dgm:t>
        <a:bodyPr/>
        <a:lstStyle/>
        <a:p>
          <a:endParaRPr lang="de-DE"/>
        </a:p>
      </dgm:t>
    </dgm:pt>
    <dgm:pt modelId="{8751C693-9611-4FF8-9B5A-496E363259F4}" type="sibTrans" cxnId="{0A6253AD-4739-47CD-A1CC-1AE0A68B0C67}">
      <dgm:prSet/>
      <dgm:spPr/>
      <dgm:t>
        <a:bodyPr/>
        <a:lstStyle/>
        <a:p>
          <a:endParaRPr lang="de-DE"/>
        </a:p>
      </dgm:t>
    </dgm:pt>
    <dgm:pt modelId="{730E7A89-2093-4EF7-BE85-4E2D39D9C71C}">
      <dgm:prSet custT="1"/>
      <dgm:spPr/>
      <dgm:t>
        <a:bodyPr/>
        <a:lstStyle/>
        <a:p>
          <a:endParaRPr lang="de-DE" sz="800" b="0">
            <a:latin typeface="Segoe UI" panose="020B0502040204020203" pitchFamily="34" charset="0"/>
            <a:cs typeface="Segoe UI" panose="020B0502040204020203" pitchFamily="34" charset="0"/>
          </a:endParaRPr>
        </a:p>
        <a:p>
          <a:r>
            <a:rPr lang="de-DE" sz="2400" b="0">
              <a:latin typeface="Segoe UI" panose="020B0502040204020203" pitchFamily="34" charset="0"/>
              <a:cs typeface="Segoe UI" panose="020B0502040204020203" pitchFamily="34" charset="0"/>
            </a:rPr>
            <a:t>2</a:t>
          </a:r>
        </a:p>
      </dgm:t>
    </dgm:pt>
    <dgm:pt modelId="{6C646233-8B04-4E13-9793-041EA376D561}" type="parTrans" cxnId="{22E740CF-F89A-498E-9BF3-5D0A9AE478DB}">
      <dgm:prSet/>
      <dgm:spPr/>
      <dgm:t>
        <a:bodyPr/>
        <a:lstStyle/>
        <a:p>
          <a:endParaRPr lang="de-DE"/>
        </a:p>
      </dgm:t>
    </dgm:pt>
    <dgm:pt modelId="{B21CD8B2-1F73-40B1-98A1-CD0D18FD9BBA}" type="sibTrans" cxnId="{22E740CF-F89A-498E-9BF3-5D0A9AE478DB}">
      <dgm:prSet/>
      <dgm:spPr/>
      <dgm:t>
        <a:bodyPr/>
        <a:lstStyle/>
        <a:p>
          <a:endParaRPr lang="de-DE"/>
        </a:p>
      </dgm:t>
    </dgm:pt>
    <dgm:pt modelId="{F081E6EA-C42F-49DE-B999-72F69032E76B}">
      <dgm:prSet custT="1"/>
      <dgm:spPr/>
      <dgm:t>
        <a:bodyPr/>
        <a:lstStyle/>
        <a:p>
          <a:endParaRPr lang="de-DE" sz="800">
            <a:latin typeface="Segoe UI" panose="020B0502040204020203" pitchFamily="34" charset="0"/>
            <a:cs typeface="Segoe UI" panose="020B0502040204020203" pitchFamily="34" charset="0"/>
          </a:endParaRPr>
        </a:p>
        <a:p>
          <a:r>
            <a:rPr lang="de-DE" sz="2400">
              <a:latin typeface="Segoe UI" panose="020B0502040204020203" pitchFamily="34" charset="0"/>
              <a:cs typeface="Segoe UI" panose="020B0502040204020203" pitchFamily="34" charset="0"/>
            </a:rPr>
            <a:t>3</a:t>
          </a:r>
        </a:p>
      </dgm:t>
    </dgm:pt>
    <dgm:pt modelId="{3B29DC97-171B-4010-B335-68D2F423289F}" type="parTrans" cxnId="{65C5C632-D174-4EF7-9B11-76ED34BB4523}">
      <dgm:prSet/>
      <dgm:spPr/>
      <dgm:t>
        <a:bodyPr/>
        <a:lstStyle/>
        <a:p>
          <a:endParaRPr lang="de-DE"/>
        </a:p>
      </dgm:t>
    </dgm:pt>
    <dgm:pt modelId="{ED29D379-37E4-4E58-8FAE-91330B9362DF}" type="sibTrans" cxnId="{65C5C632-D174-4EF7-9B11-76ED34BB4523}">
      <dgm:prSet/>
      <dgm:spPr/>
      <dgm:t>
        <a:bodyPr/>
        <a:lstStyle/>
        <a:p>
          <a:endParaRPr lang="de-DE"/>
        </a:p>
      </dgm:t>
    </dgm:pt>
    <dgm:pt modelId="{9F312896-0196-4604-95F7-BDE0D2E4B9A5}">
      <dgm:prSet custT="1"/>
      <dgm:spPr/>
      <dgm:t>
        <a:bodyPr/>
        <a:lstStyle/>
        <a:p>
          <a:endParaRPr lang="de-DE" sz="800">
            <a:latin typeface="Segoe UI" panose="020B0502040204020203" pitchFamily="34" charset="0"/>
            <a:cs typeface="Segoe UI" panose="020B0502040204020203" pitchFamily="34" charset="0"/>
          </a:endParaRPr>
        </a:p>
        <a:p>
          <a:r>
            <a:rPr lang="de-DE" sz="2400">
              <a:latin typeface="Segoe UI" panose="020B0502040204020203" pitchFamily="34" charset="0"/>
              <a:cs typeface="Segoe UI" panose="020B0502040204020203" pitchFamily="34" charset="0"/>
            </a:rPr>
            <a:t>4</a:t>
          </a:r>
        </a:p>
      </dgm:t>
    </dgm:pt>
    <dgm:pt modelId="{D49D0D3A-5629-4155-97A8-A8EBDBEDAA45}" type="parTrans" cxnId="{2D79CF76-F93C-4F79-9021-D41C27F89E59}">
      <dgm:prSet/>
      <dgm:spPr/>
      <dgm:t>
        <a:bodyPr/>
        <a:lstStyle/>
        <a:p>
          <a:endParaRPr lang="de-DE"/>
        </a:p>
      </dgm:t>
    </dgm:pt>
    <dgm:pt modelId="{E81E0A0F-F276-41AE-BCA2-E8665BCE9196}" type="sibTrans" cxnId="{2D79CF76-F93C-4F79-9021-D41C27F89E59}">
      <dgm:prSet/>
      <dgm:spPr/>
      <dgm:t>
        <a:bodyPr/>
        <a:lstStyle/>
        <a:p>
          <a:endParaRPr lang="de-DE"/>
        </a:p>
      </dgm:t>
    </dgm:pt>
    <dgm:pt modelId="{B94DBC10-4770-4425-ADC7-B048AB1BFD56}">
      <dgm:prSet custT="1"/>
      <dgm:spPr/>
      <dgm:t>
        <a:bodyPr/>
        <a:lstStyle/>
        <a:p>
          <a:endParaRPr lang="de-DE" sz="800">
            <a:latin typeface="Segoe UI" panose="020B0502040204020203" pitchFamily="34" charset="0"/>
            <a:cs typeface="Segoe UI" panose="020B0502040204020203" pitchFamily="34" charset="0"/>
          </a:endParaRPr>
        </a:p>
        <a:p>
          <a:r>
            <a:rPr lang="de-DE" sz="2400">
              <a:latin typeface="Segoe UI" panose="020B0502040204020203" pitchFamily="34" charset="0"/>
              <a:cs typeface="Segoe UI" panose="020B0502040204020203" pitchFamily="34" charset="0"/>
            </a:rPr>
            <a:t>5</a:t>
          </a:r>
        </a:p>
      </dgm:t>
    </dgm:pt>
    <dgm:pt modelId="{A3D29F2E-C24B-480F-876D-D75ECD564F40}" type="parTrans" cxnId="{215AA3FD-DB35-478A-B41E-C115C0C32405}">
      <dgm:prSet/>
      <dgm:spPr/>
      <dgm:t>
        <a:bodyPr/>
        <a:lstStyle/>
        <a:p>
          <a:endParaRPr lang="de-DE"/>
        </a:p>
      </dgm:t>
    </dgm:pt>
    <dgm:pt modelId="{E717F146-0784-463F-B36B-4C2C629FBD1A}" type="sibTrans" cxnId="{215AA3FD-DB35-478A-B41E-C115C0C32405}">
      <dgm:prSet/>
      <dgm:spPr/>
      <dgm:t>
        <a:bodyPr/>
        <a:lstStyle/>
        <a:p>
          <a:endParaRPr lang="de-DE"/>
        </a:p>
      </dgm:t>
    </dgm:pt>
    <dgm:pt modelId="{38C20E18-B361-42A9-9CAE-30DC71554DBD}">
      <dgm:prSet custT="1"/>
      <dgm:spPr/>
      <dgm:t>
        <a:bodyPr/>
        <a:lstStyle/>
        <a:p>
          <a:endParaRPr lang="de-DE" sz="800">
            <a:latin typeface="Segoe UI" panose="020B0502040204020203" pitchFamily="34" charset="0"/>
            <a:cs typeface="Segoe UI" panose="020B0502040204020203" pitchFamily="34" charset="0"/>
          </a:endParaRPr>
        </a:p>
        <a:p>
          <a:r>
            <a:rPr lang="de-DE" sz="2400">
              <a:latin typeface="Segoe UI" panose="020B0502040204020203" pitchFamily="34" charset="0"/>
              <a:cs typeface="Segoe UI" panose="020B0502040204020203" pitchFamily="34" charset="0"/>
            </a:rPr>
            <a:t>6</a:t>
          </a:r>
        </a:p>
      </dgm:t>
    </dgm:pt>
    <dgm:pt modelId="{974E99E1-94D3-47E5-9091-3D31E390BDE5}" type="parTrans" cxnId="{239A8985-6FF9-4F14-AF0C-99B26C6DFCD5}">
      <dgm:prSet/>
      <dgm:spPr/>
      <dgm:t>
        <a:bodyPr/>
        <a:lstStyle/>
        <a:p>
          <a:endParaRPr lang="de-DE"/>
        </a:p>
      </dgm:t>
    </dgm:pt>
    <dgm:pt modelId="{65A1C838-8900-4569-8FE4-1AA15F03205C}" type="sibTrans" cxnId="{239A8985-6FF9-4F14-AF0C-99B26C6DFCD5}">
      <dgm:prSet/>
      <dgm:spPr/>
      <dgm:t>
        <a:bodyPr/>
        <a:lstStyle/>
        <a:p>
          <a:endParaRPr lang="de-DE"/>
        </a:p>
      </dgm:t>
    </dgm:pt>
    <dgm:pt modelId="{77EF92DF-4E6D-4EA0-990A-FB51BBAE78CB}">
      <dgm:prSet custT="1"/>
      <dgm:spPr/>
      <dgm:t>
        <a:bodyPr/>
        <a:lstStyle/>
        <a:p>
          <a:pPr>
            <a:buNone/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Sammeln und Verarbeiten der Trainingsbilder</a:t>
          </a:r>
        </a:p>
      </dgm:t>
    </dgm:pt>
    <dgm:pt modelId="{400C8BBC-69CD-41C6-BAAE-D91E695B78FB}" type="parTrans" cxnId="{0B0660C5-C9F1-41F9-BFC5-29C05B549581}">
      <dgm:prSet/>
      <dgm:spPr/>
      <dgm:t>
        <a:bodyPr/>
        <a:lstStyle/>
        <a:p>
          <a:endParaRPr lang="de-DE"/>
        </a:p>
      </dgm:t>
    </dgm:pt>
    <dgm:pt modelId="{422DE04B-B343-447D-B515-C925512C1858}" type="sibTrans" cxnId="{0B0660C5-C9F1-41F9-BFC5-29C05B549581}">
      <dgm:prSet/>
      <dgm:spPr/>
      <dgm:t>
        <a:bodyPr/>
        <a:lstStyle/>
        <a:p>
          <a:endParaRPr lang="de-DE"/>
        </a:p>
      </dgm:t>
    </dgm:pt>
    <dgm:pt modelId="{54021336-7F50-4042-BFD0-6E9E646238B1}">
      <dgm:prSet custT="1"/>
      <dgm:spPr/>
      <dgm:t>
        <a:bodyPr/>
        <a:lstStyle/>
        <a:p>
          <a:pPr>
            <a:buNone/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Erstellen der Label-Map</a:t>
          </a:r>
        </a:p>
      </dgm:t>
    </dgm:pt>
    <dgm:pt modelId="{3A47AF88-6CD9-4233-98CC-FAFB24FD73A1}" type="parTrans" cxnId="{76A50D84-4C70-411A-AE42-6421109A3E1D}">
      <dgm:prSet/>
      <dgm:spPr/>
      <dgm:t>
        <a:bodyPr/>
        <a:lstStyle/>
        <a:p>
          <a:endParaRPr lang="de-DE"/>
        </a:p>
      </dgm:t>
    </dgm:pt>
    <dgm:pt modelId="{86FFCA6D-AACF-49D9-BDDF-07BF0E501B60}" type="sibTrans" cxnId="{76A50D84-4C70-411A-AE42-6421109A3E1D}">
      <dgm:prSet/>
      <dgm:spPr/>
      <dgm:t>
        <a:bodyPr/>
        <a:lstStyle/>
        <a:p>
          <a:endParaRPr lang="de-DE"/>
        </a:p>
      </dgm:t>
    </dgm:pt>
    <dgm:pt modelId="{FD80344D-72CD-4B3A-A7C2-CBA790BB850D}">
      <dgm:prSet custT="1"/>
      <dgm:spPr/>
      <dgm:t>
        <a:bodyPr/>
        <a:lstStyle/>
        <a:p>
          <a:pPr>
            <a:buFontTx/>
            <a:buNone/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Generieren der Record-Dateien</a:t>
          </a:r>
        </a:p>
      </dgm:t>
    </dgm:pt>
    <dgm:pt modelId="{2992717C-2A17-4BD5-905A-EF51FE9C6DD9}" type="parTrans" cxnId="{DB54E1FA-7A85-4B1A-9263-95EDC323D6A2}">
      <dgm:prSet/>
      <dgm:spPr/>
      <dgm:t>
        <a:bodyPr/>
        <a:lstStyle/>
        <a:p>
          <a:endParaRPr lang="de-DE"/>
        </a:p>
      </dgm:t>
    </dgm:pt>
    <dgm:pt modelId="{BA837295-43A5-4284-BD12-41A5FEFDB7ED}" type="sibTrans" cxnId="{DB54E1FA-7A85-4B1A-9263-95EDC323D6A2}">
      <dgm:prSet/>
      <dgm:spPr/>
      <dgm:t>
        <a:bodyPr/>
        <a:lstStyle/>
        <a:p>
          <a:endParaRPr lang="de-DE"/>
        </a:p>
      </dgm:t>
    </dgm:pt>
    <dgm:pt modelId="{33D38595-0687-4D15-8BB3-35ED4E88DD9D}">
      <dgm:prSet custT="1"/>
      <dgm:spPr/>
      <dgm:t>
        <a:bodyPr/>
        <a:lstStyle/>
        <a:p>
          <a:pPr>
            <a:buFontTx/>
            <a:buNone/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TensorFlow Model Zoo</a:t>
          </a:r>
          <a:endParaRPr lang="de-DE" sz="1800"/>
        </a:p>
      </dgm:t>
    </dgm:pt>
    <dgm:pt modelId="{FB69CDA4-4E3A-4098-B7B6-216EC337DC1C}" type="parTrans" cxnId="{9B985649-06C6-42D3-8454-993ED221AD37}">
      <dgm:prSet/>
      <dgm:spPr/>
      <dgm:t>
        <a:bodyPr/>
        <a:lstStyle/>
        <a:p>
          <a:endParaRPr lang="de-DE"/>
        </a:p>
      </dgm:t>
    </dgm:pt>
    <dgm:pt modelId="{235EBB62-5927-4F08-A8C2-8115DE283B55}" type="sibTrans" cxnId="{9B985649-06C6-42D3-8454-993ED221AD37}">
      <dgm:prSet/>
      <dgm:spPr/>
      <dgm:t>
        <a:bodyPr/>
        <a:lstStyle/>
        <a:p>
          <a:endParaRPr lang="de-DE"/>
        </a:p>
      </dgm:t>
    </dgm:pt>
    <dgm:pt modelId="{A501B5B3-8143-4915-9775-C5C17D4FADC0}">
      <dgm:prSet custT="1"/>
      <dgm:spPr/>
      <dgm:t>
        <a:bodyPr/>
        <a:lstStyle/>
        <a:p>
          <a:pPr>
            <a:buNone/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Konfiguration</a:t>
          </a:r>
        </a:p>
      </dgm:t>
    </dgm:pt>
    <dgm:pt modelId="{8954116F-515F-48E1-A910-F19CAD44BE15}" type="parTrans" cxnId="{CAE10ECF-BD64-4FEA-B2C1-2BD73021F2DD}">
      <dgm:prSet/>
      <dgm:spPr/>
      <dgm:t>
        <a:bodyPr/>
        <a:lstStyle/>
        <a:p>
          <a:endParaRPr lang="de-DE"/>
        </a:p>
      </dgm:t>
    </dgm:pt>
    <dgm:pt modelId="{17E14A2A-28E5-4733-B7E8-5F62376A9F1B}" type="sibTrans" cxnId="{CAE10ECF-BD64-4FEA-B2C1-2BD73021F2DD}">
      <dgm:prSet/>
      <dgm:spPr/>
      <dgm:t>
        <a:bodyPr/>
        <a:lstStyle/>
        <a:p>
          <a:endParaRPr lang="de-DE"/>
        </a:p>
      </dgm:t>
    </dgm:pt>
    <dgm:pt modelId="{7B5529B9-A89C-4E90-9419-129AD571BD9A}">
      <dgm:prSet custT="1"/>
      <dgm:spPr/>
      <dgm:t>
        <a:bodyPr/>
        <a:lstStyle/>
        <a:p>
          <a:pPr>
            <a:buNone/>
          </a:pPr>
          <a:r>
            <a:rPr lang="de-DE" sz="1800">
              <a:latin typeface="Segoe UI" panose="020B0502040204020203" pitchFamily="34" charset="0"/>
              <a:cs typeface="Segoe UI" panose="020B0502040204020203" pitchFamily="34" charset="0"/>
            </a:rPr>
            <a:t>Trainieren</a:t>
          </a:r>
        </a:p>
      </dgm:t>
    </dgm:pt>
    <dgm:pt modelId="{C4F28107-4B7F-44BA-8E73-00BBCD3C49E8}" type="parTrans" cxnId="{42C0BBA6-1E8C-47E7-8423-5FFA08EFC4C5}">
      <dgm:prSet/>
      <dgm:spPr/>
      <dgm:t>
        <a:bodyPr/>
        <a:lstStyle/>
        <a:p>
          <a:endParaRPr lang="de-DE"/>
        </a:p>
      </dgm:t>
    </dgm:pt>
    <dgm:pt modelId="{ED15ADA1-5751-4A99-AEB4-29E71CA7AD51}" type="sibTrans" cxnId="{42C0BBA6-1E8C-47E7-8423-5FFA08EFC4C5}">
      <dgm:prSet/>
      <dgm:spPr/>
      <dgm:t>
        <a:bodyPr/>
        <a:lstStyle/>
        <a:p>
          <a:endParaRPr lang="de-DE"/>
        </a:p>
      </dgm:t>
    </dgm:pt>
    <dgm:pt modelId="{EDD99E82-0978-45F8-BD40-6BE7A61A194E}" type="pres">
      <dgm:prSet presAssocID="{3E56C692-93EA-4746-B13B-0037B92D0248}" presName="linearFlow" presStyleCnt="0">
        <dgm:presLayoutVars>
          <dgm:dir/>
          <dgm:animLvl val="lvl"/>
          <dgm:resizeHandles val="exact"/>
        </dgm:presLayoutVars>
      </dgm:prSet>
      <dgm:spPr/>
    </dgm:pt>
    <dgm:pt modelId="{9E30469B-5A2F-4056-B284-C1B440606A3F}" type="pres">
      <dgm:prSet presAssocID="{6A1C976B-ADB3-401D-88A0-30732277FAF2}" presName="composite" presStyleCnt="0"/>
      <dgm:spPr/>
    </dgm:pt>
    <dgm:pt modelId="{0B6EF5F6-9528-4976-BB5B-BDD8FA930C63}" type="pres">
      <dgm:prSet presAssocID="{6A1C976B-ADB3-401D-88A0-30732277FAF2}" presName="parentText" presStyleLbl="alignNode1" presStyleIdx="0" presStyleCnt="6" custLinFactNeighborY="-7258">
        <dgm:presLayoutVars>
          <dgm:chMax val="1"/>
          <dgm:bulletEnabled val="1"/>
        </dgm:presLayoutVars>
      </dgm:prSet>
      <dgm:spPr/>
    </dgm:pt>
    <dgm:pt modelId="{C3BE33F4-709C-4ACD-8BBE-5B8FD2B13C43}" type="pres">
      <dgm:prSet presAssocID="{6A1C976B-ADB3-401D-88A0-30732277FAF2}" presName="descendantText" presStyleLbl="alignAcc1" presStyleIdx="0" presStyleCnt="6">
        <dgm:presLayoutVars>
          <dgm:bulletEnabled val="1"/>
        </dgm:presLayoutVars>
      </dgm:prSet>
      <dgm:spPr/>
    </dgm:pt>
    <dgm:pt modelId="{41461CBC-9763-47E4-856A-8965268C64EA}" type="pres">
      <dgm:prSet presAssocID="{8751C693-9611-4FF8-9B5A-496E363259F4}" presName="sp" presStyleCnt="0"/>
      <dgm:spPr/>
    </dgm:pt>
    <dgm:pt modelId="{C3AB4C0C-062E-4CE3-A775-0CBFE81943E5}" type="pres">
      <dgm:prSet presAssocID="{730E7A89-2093-4EF7-BE85-4E2D39D9C71C}" presName="composite" presStyleCnt="0"/>
      <dgm:spPr/>
    </dgm:pt>
    <dgm:pt modelId="{CF538450-6222-4B3E-B232-75F4C64F9644}" type="pres">
      <dgm:prSet presAssocID="{730E7A89-2093-4EF7-BE85-4E2D39D9C71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F0CBF4F3-40BB-46AA-B9B5-A104F25713BD}" type="pres">
      <dgm:prSet presAssocID="{730E7A89-2093-4EF7-BE85-4E2D39D9C71C}" presName="descendantText" presStyleLbl="alignAcc1" presStyleIdx="1" presStyleCnt="6">
        <dgm:presLayoutVars>
          <dgm:bulletEnabled val="1"/>
        </dgm:presLayoutVars>
      </dgm:prSet>
      <dgm:spPr/>
    </dgm:pt>
    <dgm:pt modelId="{14A2013D-BEDF-4A2E-9A59-DD310E3B4A74}" type="pres">
      <dgm:prSet presAssocID="{B21CD8B2-1F73-40B1-98A1-CD0D18FD9BBA}" presName="sp" presStyleCnt="0"/>
      <dgm:spPr/>
    </dgm:pt>
    <dgm:pt modelId="{F44C2796-2619-48E7-9884-31473DBF8532}" type="pres">
      <dgm:prSet presAssocID="{F081E6EA-C42F-49DE-B999-72F69032E76B}" presName="composite" presStyleCnt="0"/>
      <dgm:spPr/>
    </dgm:pt>
    <dgm:pt modelId="{8814439A-1210-4628-BD50-9CDF307498D1}" type="pres">
      <dgm:prSet presAssocID="{F081E6EA-C42F-49DE-B999-72F69032E76B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354B2B4-8A79-4EF5-B598-1DFC0A3F6F35}" type="pres">
      <dgm:prSet presAssocID="{F081E6EA-C42F-49DE-B999-72F69032E76B}" presName="descendantText" presStyleLbl="alignAcc1" presStyleIdx="2" presStyleCnt="6" custLinFactNeighborX="0" custLinFactNeighborY="-689">
        <dgm:presLayoutVars>
          <dgm:bulletEnabled val="1"/>
        </dgm:presLayoutVars>
      </dgm:prSet>
      <dgm:spPr/>
    </dgm:pt>
    <dgm:pt modelId="{6A66370A-6A5F-459B-B543-8A2029BE5538}" type="pres">
      <dgm:prSet presAssocID="{ED29D379-37E4-4E58-8FAE-91330B9362DF}" presName="sp" presStyleCnt="0"/>
      <dgm:spPr/>
    </dgm:pt>
    <dgm:pt modelId="{8ED4A240-A97B-43F2-9F63-33ADC4AB3EB5}" type="pres">
      <dgm:prSet presAssocID="{9F312896-0196-4604-95F7-BDE0D2E4B9A5}" presName="composite" presStyleCnt="0"/>
      <dgm:spPr/>
    </dgm:pt>
    <dgm:pt modelId="{3F593D34-ED08-48F8-908A-F88BC5124A04}" type="pres">
      <dgm:prSet presAssocID="{9F312896-0196-4604-95F7-BDE0D2E4B9A5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8FB27BE-D38A-426C-9889-16C6070C66EF}" type="pres">
      <dgm:prSet presAssocID="{9F312896-0196-4604-95F7-BDE0D2E4B9A5}" presName="descendantText" presStyleLbl="alignAcc1" presStyleIdx="3" presStyleCnt="6">
        <dgm:presLayoutVars>
          <dgm:bulletEnabled val="1"/>
        </dgm:presLayoutVars>
      </dgm:prSet>
      <dgm:spPr/>
    </dgm:pt>
    <dgm:pt modelId="{F07BEECC-C7E3-413D-A0AC-E0BB17FDEE95}" type="pres">
      <dgm:prSet presAssocID="{E81E0A0F-F276-41AE-BCA2-E8665BCE9196}" presName="sp" presStyleCnt="0"/>
      <dgm:spPr/>
    </dgm:pt>
    <dgm:pt modelId="{43FED242-4D65-48CB-849B-DC8C4DC544D9}" type="pres">
      <dgm:prSet presAssocID="{B94DBC10-4770-4425-ADC7-B048AB1BFD56}" presName="composite" presStyleCnt="0"/>
      <dgm:spPr/>
    </dgm:pt>
    <dgm:pt modelId="{0D4CE121-22AC-482C-A6FD-F417C6AE8003}" type="pres">
      <dgm:prSet presAssocID="{B94DBC10-4770-4425-ADC7-B048AB1BFD56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55253361-817F-48C2-A2B4-B744470F2BED}" type="pres">
      <dgm:prSet presAssocID="{B94DBC10-4770-4425-ADC7-B048AB1BFD56}" presName="descendantText" presStyleLbl="alignAcc1" presStyleIdx="4" presStyleCnt="6">
        <dgm:presLayoutVars>
          <dgm:bulletEnabled val="1"/>
        </dgm:presLayoutVars>
      </dgm:prSet>
      <dgm:spPr/>
    </dgm:pt>
    <dgm:pt modelId="{A2144BB8-F986-4022-AC8A-B625BF9B3F76}" type="pres">
      <dgm:prSet presAssocID="{E717F146-0784-463F-B36B-4C2C629FBD1A}" presName="sp" presStyleCnt="0"/>
      <dgm:spPr/>
    </dgm:pt>
    <dgm:pt modelId="{CE846C08-8CA1-40B2-8C96-6297A361385C}" type="pres">
      <dgm:prSet presAssocID="{38C20E18-B361-42A9-9CAE-30DC71554DBD}" presName="composite" presStyleCnt="0"/>
      <dgm:spPr/>
    </dgm:pt>
    <dgm:pt modelId="{8678DD01-DF7E-42C0-87DB-480789C5EDD0}" type="pres">
      <dgm:prSet presAssocID="{38C20E18-B361-42A9-9CAE-30DC71554DBD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81C1440F-F24A-4CCB-BE1D-8A4E446889B3}" type="pres">
      <dgm:prSet presAssocID="{38C20E18-B361-42A9-9CAE-30DC71554DBD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45334313-1CF1-453A-81C1-DEE741AB6F64}" type="presOf" srcId="{7B5529B9-A89C-4E90-9419-129AD571BD9A}" destId="{81C1440F-F24A-4CCB-BE1D-8A4E446889B3}" srcOrd="0" destOrd="0" presId="urn:microsoft.com/office/officeart/2005/8/layout/chevron2"/>
    <dgm:cxn modelId="{2E9E2417-2E89-47E5-9499-34D8C923EADD}" type="presOf" srcId="{730E7A89-2093-4EF7-BE85-4E2D39D9C71C}" destId="{CF538450-6222-4B3E-B232-75F4C64F9644}" srcOrd="0" destOrd="0" presId="urn:microsoft.com/office/officeart/2005/8/layout/chevron2"/>
    <dgm:cxn modelId="{A9AA2619-16BE-4522-ACAB-104CC0FD50B6}" type="presOf" srcId="{B94DBC10-4770-4425-ADC7-B048AB1BFD56}" destId="{0D4CE121-22AC-482C-A6FD-F417C6AE8003}" srcOrd="0" destOrd="0" presId="urn:microsoft.com/office/officeart/2005/8/layout/chevron2"/>
    <dgm:cxn modelId="{D5819B1F-D755-4748-B42B-9F3CC197BC78}" type="presOf" srcId="{9F312896-0196-4604-95F7-BDE0D2E4B9A5}" destId="{3F593D34-ED08-48F8-908A-F88BC5124A04}" srcOrd="0" destOrd="0" presId="urn:microsoft.com/office/officeart/2005/8/layout/chevron2"/>
    <dgm:cxn modelId="{6DE12D21-5FE2-461D-823F-4875D37A7DF6}" type="presOf" srcId="{38C20E18-B361-42A9-9CAE-30DC71554DBD}" destId="{8678DD01-DF7E-42C0-87DB-480789C5EDD0}" srcOrd="0" destOrd="0" presId="urn:microsoft.com/office/officeart/2005/8/layout/chevron2"/>
    <dgm:cxn modelId="{D1F8BA25-F076-4702-90C6-24B55D05B046}" type="presOf" srcId="{F081E6EA-C42F-49DE-B999-72F69032E76B}" destId="{8814439A-1210-4628-BD50-9CDF307498D1}" srcOrd="0" destOrd="0" presId="urn:microsoft.com/office/officeart/2005/8/layout/chevron2"/>
    <dgm:cxn modelId="{65C5C632-D174-4EF7-9B11-76ED34BB4523}" srcId="{3E56C692-93EA-4746-B13B-0037B92D0248}" destId="{F081E6EA-C42F-49DE-B999-72F69032E76B}" srcOrd="2" destOrd="0" parTransId="{3B29DC97-171B-4010-B335-68D2F423289F}" sibTransId="{ED29D379-37E4-4E58-8FAE-91330B9362DF}"/>
    <dgm:cxn modelId="{9B985649-06C6-42D3-8454-993ED221AD37}" srcId="{9F312896-0196-4604-95F7-BDE0D2E4B9A5}" destId="{33D38595-0687-4D15-8BB3-35ED4E88DD9D}" srcOrd="0" destOrd="0" parTransId="{FB69CDA4-4E3A-4098-B7B6-216EC337DC1C}" sibTransId="{235EBB62-5927-4F08-A8C2-8115DE283B55}"/>
    <dgm:cxn modelId="{ED20B769-DFDC-42D4-BC05-16034B5F2534}" type="presOf" srcId="{A501B5B3-8143-4915-9775-C5C17D4FADC0}" destId="{55253361-817F-48C2-A2B4-B744470F2BED}" srcOrd="0" destOrd="0" presId="urn:microsoft.com/office/officeart/2005/8/layout/chevron2"/>
    <dgm:cxn modelId="{E5356D6B-127C-4390-818E-FC83D1B3756B}" type="presOf" srcId="{33D38595-0687-4D15-8BB3-35ED4E88DD9D}" destId="{68FB27BE-D38A-426C-9889-16C6070C66EF}" srcOrd="0" destOrd="0" presId="urn:microsoft.com/office/officeart/2005/8/layout/chevron2"/>
    <dgm:cxn modelId="{2D79CF76-F93C-4F79-9021-D41C27F89E59}" srcId="{3E56C692-93EA-4746-B13B-0037B92D0248}" destId="{9F312896-0196-4604-95F7-BDE0D2E4B9A5}" srcOrd="3" destOrd="0" parTransId="{D49D0D3A-5629-4155-97A8-A8EBDBEDAA45}" sibTransId="{E81E0A0F-F276-41AE-BCA2-E8665BCE9196}"/>
    <dgm:cxn modelId="{D08E127E-893B-481A-9045-D4A704D5D83D}" type="presOf" srcId="{FD80344D-72CD-4B3A-A7C2-CBA790BB850D}" destId="{A354B2B4-8A79-4EF5-B598-1DFC0A3F6F35}" srcOrd="0" destOrd="0" presId="urn:microsoft.com/office/officeart/2005/8/layout/chevron2"/>
    <dgm:cxn modelId="{76A50D84-4C70-411A-AE42-6421109A3E1D}" srcId="{730E7A89-2093-4EF7-BE85-4E2D39D9C71C}" destId="{54021336-7F50-4042-BFD0-6E9E646238B1}" srcOrd="0" destOrd="0" parTransId="{3A47AF88-6CD9-4233-98CC-FAFB24FD73A1}" sibTransId="{86FFCA6D-AACF-49D9-BDDF-07BF0E501B60}"/>
    <dgm:cxn modelId="{239A8985-6FF9-4F14-AF0C-99B26C6DFCD5}" srcId="{3E56C692-93EA-4746-B13B-0037B92D0248}" destId="{38C20E18-B361-42A9-9CAE-30DC71554DBD}" srcOrd="5" destOrd="0" parTransId="{974E99E1-94D3-47E5-9091-3D31E390BDE5}" sibTransId="{65A1C838-8900-4569-8FE4-1AA15F03205C}"/>
    <dgm:cxn modelId="{B3B8E985-3FC7-4F89-8008-AB827E807F1F}" type="presOf" srcId="{77EF92DF-4E6D-4EA0-990A-FB51BBAE78CB}" destId="{C3BE33F4-709C-4ACD-8BBE-5B8FD2B13C43}" srcOrd="0" destOrd="0" presId="urn:microsoft.com/office/officeart/2005/8/layout/chevron2"/>
    <dgm:cxn modelId="{42C0BBA6-1E8C-47E7-8423-5FFA08EFC4C5}" srcId="{38C20E18-B361-42A9-9CAE-30DC71554DBD}" destId="{7B5529B9-A89C-4E90-9419-129AD571BD9A}" srcOrd="0" destOrd="0" parTransId="{C4F28107-4B7F-44BA-8E73-00BBCD3C49E8}" sibTransId="{ED15ADA1-5751-4A99-AEB4-29E71CA7AD51}"/>
    <dgm:cxn modelId="{032FDDAC-A140-49D9-91F1-562391DF715A}" type="presOf" srcId="{3E56C692-93EA-4746-B13B-0037B92D0248}" destId="{EDD99E82-0978-45F8-BD40-6BE7A61A194E}" srcOrd="0" destOrd="0" presId="urn:microsoft.com/office/officeart/2005/8/layout/chevron2"/>
    <dgm:cxn modelId="{0A6253AD-4739-47CD-A1CC-1AE0A68B0C67}" srcId="{3E56C692-93EA-4746-B13B-0037B92D0248}" destId="{6A1C976B-ADB3-401D-88A0-30732277FAF2}" srcOrd="0" destOrd="0" parTransId="{10D63195-A627-4469-889E-6BC68B802AF1}" sibTransId="{8751C693-9611-4FF8-9B5A-496E363259F4}"/>
    <dgm:cxn modelId="{99420FC0-3009-4409-BD48-2811289372C7}" type="presOf" srcId="{54021336-7F50-4042-BFD0-6E9E646238B1}" destId="{F0CBF4F3-40BB-46AA-B9B5-A104F25713BD}" srcOrd="0" destOrd="0" presId="urn:microsoft.com/office/officeart/2005/8/layout/chevron2"/>
    <dgm:cxn modelId="{0B0660C5-C9F1-41F9-BFC5-29C05B549581}" srcId="{6A1C976B-ADB3-401D-88A0-30732277FAF2}" destId="{77EF92DF-4E6D-4EA0-990A-FB51BBAE78CB}" srcOrd="0" destOrd="0" parTransId="{400C8BBC-69CD-41C6-BAAE-D91E695B78FB}" sibTransId="{422DE04B-B343-447D-B515-C925512C1858}"/>
    <dgm:cxn modelId="{CAE10ECF-BD64-4FEA-B2C1-2BD73021F2DD}" srcId="{B94DBC10-4770-4425-ADC7-B048AB1BFD56}" destId="{A501B5B3-8143-4915-9775-C5C17D4FADC0}" srcOrd="0" destOrd="0" parTransId="{8954116F-515F-48E1-A910-F19CAD44BE15}" sibTransId="{17E14A2A-28E5-4733-B7E8-5F62376A9F1B}"/>
    <dgm:cxn modelId="{22E740CF-F89A-498E-9BF3-5D0A9AE478DB}" srcId="{3E56C692-93EA-4746-B13B-0037B92D0248}" destId="{730E7A89-2093-4EF7-BE85-4E2D39D9C71C}" srcOrd="1" destOrd="0" parTransId="{6C646233-8B04-4E13-9793-041EA376D561}" sibTransId="{B21CD8B2-1F73-40B1-98A1-CD0D18FD9BBA}"/>
    <dgm:cxn modelId="{323B6CF6-434F-4499-A162-B885E211E7AE}" type="presOf" srcId="{6A1C976B-ADB3-401D-88A0-30732277FAF2}" destId="{0B6EF5F6-9528-4976-BB5B-BDD8FA930C63}" srcOrd="0" destOrd="0" presId="urn:microsoft.com/office/officeart/2005/8/layout/chevron2"/>
    <dgm:cxn modelId="{DB54E1FA-7A85-4B1A-9263-95EDC323D6A2}" srcId="{F081E6EA-C42F-49DE-B999-72F69032E76B}" destId="{FD80344D-72CD-4B3A-A7C2-CBA790BB850D}" srcOrd="0" destOrd="0" parTransId="{2992717C-2A17-4BD5-905A-EF51FE9C6DD9}" sibTransId="{BA837295-43A5-4284-BD12-41A5FEFDB7ED}"/>
    <dgm:cxn modelId="{215AA3FD-DB35-478A-B41E-C115C0C32405}" srcId="{3E56C692-93EA-4746-B13B-0037B92D0248}" destId="{B94DBC10-4770-4425-ADC7-B048AB1BFD56}" srcOrd="4" destOrd="0" parTransId="{A3D29F2E-C24B-480F-876D-D75ECD564F40}" sibTransId="{E717F146-0784-463F-B36B-4C2C629FBD1A}"/>
    <dgm:cxn modelId="{445A6CC0-3008-4E0C-9F53-524281D693A2}" type="presParOf" srcId="{EDD99E82-0978-45F8-BD40-6BE7A61A194E}" destId="{9E30469B-5A2F-4056-B284-C1B440606A3F}" srcOrd="0" destOrd="0" presId="urn:microsoft.com/office/officeart/2005/8/layout/chevron2"/>
    <dgm:cxn modelId="{DC1C1DFF-E84D-491D-9757-CFF1828BC678}" type="presParOf" srcId="{9E30469B-5A2F-4056-B284-C1B440606A3F}" destId="{0B6EF5F6-9528-4976-BB5B-BDD8FA930C63}" srcOrd="0" destOrd="0" presId="urn:microsoft.com/office/officeart/2005/8/layout/chevron2"/>
    <dgm:cxn modelId="{862ACEE8-BB63-4DAA-8AC3-41853F15A2AA}" type="presParOf" srcId="{9E30469B-5A2F-4056-B284-C1B440606A3F}" destId="{C3BE33F4-709C-4ACD-8BBE-5B8FD2B13C43}" srcOrd="1" destOrd="0" presId="urn:microsoft.com/office/officeart/2005/8/layout/chevron2"/>
    <dgm:cxn modelId="{AEC28CF4-4323-4AF8-A8DA-FF78A010B2A3}" type="presParOf" srcId="{EDD99E82-0978-45F8-BD40-6BE7A61A194E}" destId="{41461CBC-9763-47E4-856A-8965268C64EA}" srcOrd="1" destOrd="0" presId="urn:microsoft.com/office/officeart/2005/8/layout/chevron2"/>
    <dgm:cxn modelId="{6D827B84-A0B5-450D-B386-1B0D1698B936}" type="presParOf" srcId="{EDD99E82-0978-45F8-BD40-6BE7A61A194E}" destId="{C3AB4C0C-062E-4CE3-A775-0CBFE81943E5}" srcOrd="2" destOrd="0" presId="urn:microsoft.com/office/officeart/2005/8/layout/chevron2"/>
    <dgm:cxn modelId="{03BE27F2-AB08-4412-92C7-E271DC18605F}" type="presParOf" srcId="{C3AB4C0C-062E-4CE3-A775-0CBFE81943E5}" destId="{CF538450-6222-4B3E-B232-75F4C64F9644}" srcOrd="0" destOrd="0" presId="urn:microsoft.com/office/officeart/2005/8/layout/chevron2"/>
    <dgm:cxn modelId="{554C44A1-6F54-4ED5-AD4B-8F9A2AF98A0E}" type="presParOf" srcId="{C3AB4C0C-062E-4CE3-A775-0CBFE81943E5}" destId="{F0CBF4F3-40BB-46AA-B9B5-A104F25713BD}" srcOrd="1" destOrd="0" presId="urn:microsoft.com/office/officeart/2005/8/layout/chevron2"/>
    <dgm:cxn modelId="{14FE901A-8D29-408D-9D2E-95FDE28131C4}" type="presParOf" srcId="{EDD99E82-0978-45F8-BD40-6BE7A61A194E}" destId="{14A2013D-BEDF-4A2E-9A59-DD310E3B4A74}" srcOrd="3" destOrd="0" presId="urn:microsoft.com/office/officeart/2005/8/layout/chevron2"/>
    <dgm:cxn modelId="{6FA32C16-0DB9-4D48-8D78-9D5C9EFBBF71}" type="presParOf" srcId="{EDD99E82-0978-45F8-BD40-6BE7A61A194E}" destId="{F44C2796-2619-48E7-9884-31473DBF8532}" srcOrd="4" destOrd="0" presId="urn:microsoft.com/office/officeart/2005/8/layout/chevron2"/>
    <dgm:cxn modelId="{EC03E157-F939-4A59-A59F-44A73DF7B6DB}" type="presParOf" srcId="{F44C2796-2619-48E7-9884-31473DBF8532}" destId="{8814439A-1210-4628-BD50-9CDF307498D1}" srcOrd="0" destOrd="0" presId="urn:microsoft.com/office/officeart/2005/8/layout/chevron2"/>
    <dgm:cxn modelId="{E360266E-F34B-4B87-9809-B2CF7F3362F2}" type="presParOf" srcId="{F44C2796-2619-48E7-9884-31473DBF8532}" destId="{A354B2B4-8A79-4EF5-B598-1DFC0A3F6F35}" srcOrd="1" destOrd="0" presId="urn:microsoft.com/office/officeart/2005/8/layout/chevron2"/>
    <dgm:cxn modelId="{BC61848C-F521-4CC4-83D1-7C903DA697B3}" type="presParOf" srcId="{EDD99E82-0978-45F8-BD40-6BE7A61A194E}" destId="{6A66370A-6A5F-459B-B543-8A2029BE5538}" srcOrd="5" destOrd="0" presId="urn:microsoft.com/office/officeart/2005/8/layout/chevron2"/>
    <dgm:cxn modelId="{3A4BB90F-102D-493B-85FD-5C41D4900582}" type="presParOf" srcId="{EDD99E82-0978-45F8-BD40-6BE7A61A194E}" destId="{8ED4A240-A97B-43F2-9F63-33ADC4AB3EB5}" srcOrd="6" destOrd="0" presId="urn:microsoft.com/office/officeart/2005/8/layout/chevron2"/>
    <dgm:cxn modelId="{FEF09434-31ED-4997-8F2C-0C34C0B81249}" type="presParOf" srcId="{8ED4A240-A97B-43F2-9F63-33ADC4AB3EB5}" destId="{3F593D34-ED08-48F8-908A-F88BC5124A04}" srcOrd="0" destOrd="0" presId="urn:microsoft.com/office/officeart/2005/8/layout/chevron2"/>
    <dgm:cxn modelId="{8E3F2254-D633-4E1F-B0B3-02CFEDC8017A}" type="presParOf" srcId="{8ED4A240-A97B-43F2-9F63-33ADC4AB3EB5}" destId="{68FB27BE-D38A-426C-9889-16C6070C66EF}" srcOrd="1" destOrd="0" presId="urn:microsoft.com/office/officeart/2005/8/layout/chevron2"/>
    <dgm:cxn modelId="{481C2F1D-6A06-425C-8613-5649D8F98C14}" type="presParOf" srcId="{EDD99E82-0978-45F8-BD40-6BE7A61A194E}" destId="{F07BEECC-C7E3-413D-A0AC-E0BB17FDEE95}" srcOrd="7" destOrd="0" presId="urn:microsoft.com/office/officeart/2005/8/layout/chevron2"/>
    <dgm:cxn modelId="{798FFEEB-AC7C-4FF1-876B-5B7BB2381F68}" type="presParOf" srcId="{EDD99E82-0978-45F8-BD40-6BE7A61A194E}" destId="{43FED242-4D65-48CB-849B-DC8C4DC544D9}" srcOrd="8" destOrd="0" presId="urn:microsoft.com/office/officeart/2005/8/layout/chevron2"/>
    <dgm:cxn modelId="{35D87C72-2639-4A80-96A2-520353CD3AF1}" type="presParOf" srcId="{43FED242-4D65-48CB-849B-DC8C4DC544D9}" destId="{0D4CE121-22AC-482C-A6FD-F417C6AE8003}" srcOrd="0" destOrd="0" presId="urn:microsoft.com/office/officeart/2005/8/layout/chevron2"/>
    <dgm:cxn modelId="{56431389-CED1-4EC8-BBCE-5428E2B6909E}" type="presParOf" srcId="{43FED242-4D65-48CB-849B-DC8C4DC544D9}" destId="{55253361-817F-48C2-A2B4-B744470F2BED}" srcOrd="1" destOrd="0" presId="urn:microsoft.com/office/officeart/2005/8/layout/chevron2"/>
    <dgm:cxn modelId="{9B96618C-9822-46FC-88D1-DC35BD846BFD}" type="presParOf" srcId="{EDD99E82-0978-45F8-BD40-6BE7A61A194E}" destId="{A2144BB8-F986-4022-AC8A-B625BF9B3F76}" srcOrd="9" destOrd="0" presId="urn:microsoft.com/office/officeart/2005/8/layout/chevron2"/>
    <dgm:cxn modelId="{A2263921-75B6-4762-A5D4-C4B956ABA41B}" type="presParOf" srcId="{EDD99E82-0978-45F8-BD40-6BE7A61A194E}" destId="{CE846C08-8CA1-40B2-8C96-6297A361385C}" srcOrd="10" destOrd="0" presId="urn:microsoft.com/office/officeart/2005/8/layout/chevron2"/>
    <dgm:cxn modelId="{93CA8F8C-3008-433B-A738-DC8BE4F69F3F}" type="presParOf" srcId="{CE846C08-8CA1-40B2-8C96-6297A361385C}" destId="{8678DD01-DF7E-42C0-87DB-480789C5EDD0}" srcOrd="0" destOrd="0" presId="urn:microsoft.com/office/officeart/2005/8/layout/chevron2"/>
    <dgm:cxn modelId="{B2E7ECB8-736C-4DC8-B674-A4AEDFFB2C86}" type="presParOf" srcId="{CE846C08-8CA1-40B2-8C96-6297A361385C}" destId="{81C1440F-F24A-4CCB-BE1D-8A4E446889B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039C2-FCDF-4053-89EF-BB8BB54B0561}">
      <dsp:nvSpPr>
        <dsp:cNvPr id="0" name=""/>
        <dsp:cNvSpPr/>
      </dsp:nvSpPr>
      <dsp:spPr>
        <a:xfrm>
          <a:off x="0" y="1802"/>
          <a:ext cx="6269038" cy="7680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E8C88-70A7-4EF8-828E-39C18277F25D}">
      <dsp:nvSpPr>
        <dsp:cNvPr id="0" name=""/>
        <dsp:cNvSpPr/>
      </dsp:nvSpPr>
      <dsp:spPr>
        <a:xfrm>
          <a:off x="232341" y="174618"/>
          <a:ext cx="422439" cy="4224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D67D5-C0C0-41E2-A461-41A78140B3C7}">
      <dsp:nvSpPr>
        <dsp:cNvPr id="0" name=""/>
        <dsp:cNvSpPr/>
      </dsp:nvSpPr>
      <dsp:spPr>
        <a:xfrm>
          <a:off x="887122" y="1802"/>
          <a:ext cx="5381915" cy="768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8" tIns="81288" rIns="81288" bIns="81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" panose="020B0502040204020203" pitchFamily="34" charset="0"/>
              <a:cs typeface="Segoe UI" panose="020B0502040204020203" pitchFamily="34" charset="0"/>
            </a:rPr>
            <a:t>Was ist facepi</a:t>
          </a:r>
        </a:p>
      </dsp:txBody>
      <dsp:txXfrm>
        <a:off x="887122" y="1802"/>
        <a:ext cx="5381915" cy="768071"/>
      </dsp:txXfrm>
    </dsp:sp>
    <dsp:sp modelId="{DB6D6447-CA16-48A1-B632-6829DD54BB0E}">
      <dsp:nvSpPr>
        <dsp:cNvPr id="0" name=""/>
        <dsp:cNvSpPr/>
      </dsp:nvSpPr>
      <dsp:spPr>
        <a:xfrm>
          <a:off x="0" y="961892"/>
          <a:ext cx="6269038" cy="7680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26112-BC2E-4041-A8E5-4F76394B7FA9}">
      <dsp:nvSpPr>
        <dsp:cNvPr id="0" name=""/>
        <dsp:cNvSpPr/>
      </dsp:nvSpPr>
      <dsp:spPr>
        <a:xfrm>
          <a:off x="232341" y="1134708"/>
          <a:ext cx="422439" cy="4224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9E9A6-C2AD-4741-8D08-7BE65E3A7FD7}">
      <dsp:nvSpPr>
        <dsp:cNvPr id="0" name=""/>
        <dsp:cNvSpPr/>
      </dsp:nvSpPr>
      <dsp:spPr>
        <a:xfrm>
          <a:off x="887122" y="961892"/>
          <a:ext cx="5381915" cy="768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8" tIns="81288" rIns="81288" bIns="81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Demo</a:t>
          </a:r>
          <a:endParaRPr lang="en-US" sz="18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87122" y="961892"/>
        <a:ext cx="5381915" cy="768071"/>
      </dsp:txXfrm>
    </dsp:sp>
    <dsp:sp modelId="{C70610B5-01E6-4685-A1B1-91856EA07A48}">
      <dsp:nvSpPr>
        <dsp:cNvPr id="0" name=""/>
        <dsp:cNvSpPr/>
      </dsp:nvSpPr>
      <dsp:spPr>
        <a:xfrm>
          <a:off x="0" y="1921981"/>
          <a:ext cx="6269038" cy="7680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1E94-0BF3-41E9-B3A0-0D92A9497DA4}">
      <dsp:nvSpPr>
        <dsp:cNvPr id="0" name=""/>
        <dsp:cNvSpPr/>
      </dsp:nvSpPr>
      <dsp:spPr>
        <a:xfrm>
          <a:off x="232341" y="2094797"/>
          <a:ext cx="422439" cy="4224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60E19-0078-4C2E-8B5C-7DC6D2DAF5FF}">
      <dsp:nvSpPr>
        <dsp:cNvPr id="0" name=""/>
        <dsp:cNvSpPr/>
      </dsp:nvSpPr>
      <dsp:spPr>
        <a:xfrm>
          <a:off x="887122" y="1921981"/>
          <a:ext cx="5381915" cy="768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8" tIns="81288" rIns="81288" bIns="81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Code</a:t>
          </a:r>
          <a:endParaRPr lang="en-US" sz="18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87122" y="1921981"/>
        <a:ext cx="5381915" cy="768071"/>
      </dsp:txXfrm>
    </dsp:sp>
    <dsp:sp modelId="{8A37F229-DAA3-4C79-BFC6-EE2D36D7EB8A}">
      <dsp:nvSpPr>
        <dsp:cNvPr id="0" name=""/>
        <dsp:cNvSpPr/>
      </dsp:nvSpPr>
      <dsp:spPr>
        <a:xfrm>
          <a:off x="0" y="2882071"/>
          <a:ext cx="6269038" cy="7680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E1440-186B-43B3-80E6-2ED52AEB7B20}">
      <dsp:nvSpPr>
        <dsp:cNvPr id="0" name=""/>
        <dsp:cNvSpPr/>
      </dsp:nvSpPr>
      <dsp:spPr>
        <a:xfrm>
          <a:off x="232341" y="3054887"/>
          <a:ext cx="422439" cy="4224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3E79D-39EE-4CEE-B43D-1C62FC5EE44A}">
      <dsp:nvSpPr>
        <dsp:cNvPr id="0" name=""/>
        <dsp:cNvSpPr/>
      </dsp:nvSpPr>
      <dsp:spPr>
        <a:xfrm>
          <a:off x="887122" y="2882071"/>
          <a:ext cx="5381915" cy="768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8" tIns="81288" rIns="81288" bIns="81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Webseite</a:t>
          </a:r>
          <a:endParaRPr lang="en-US" sz="18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87122" y="2882071"/>
        <a:ext cx="5381915" cy="768071"/>
      </dsp:txXfrm>
    </dsp:sp>
    <dsp:sp modelId="{A2EFED9A-B2C4-4E28-85C0-7CD07B380F1C}">
      <dsp:nvSpPr>
        <dsp:cNvPr id="0" name=""/>
        <dsp:cNvSpPr/>
      </dsp:nvSpPr>
      <dsp:spPr>
        <a:xfrm>
          <a:off x="0" y="3842161"/>
          <a:ext cx="6269038" cy="7680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BF1AC-DBBC-46D2-A17E-96EF838F3154}">
      <dsp:nvSpPr>
        <dsp:cNvPr id="0" name=""/>
        <dsp:cNvSpPr/>
      </dsp:nvSpPr>
      <dsp:spPr>
        <a:xfrm>
          <a:off x="232341" y="4014977"/>
          <a:ext cx="422439" cy="4224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15C29-690F-4CC9-8884-017E7C535BA3}">
      <dsp:nvSpPr>
        <dsp:cNvPr id="0" name=""/>
        <dsp:cNvSpPr/>
      </dsp:nvSpPr>
      <dsp:spPr>
        <a:xfrm>
          <a:off x="887122" y="3842161"/>
          <a:ext cx="5381915" cy="768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8" tIns="81288" rIns="81288" bIns="81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3D-Druck</a:t>
          </a:r>
          <a:endParaRPr lang="en-US" sz="18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87122" y="3842161"/>
        <a:ext cx="5381915" cy="768071"/>
      </dsp:txXfrm>
    </dsp:sp>
    <dsp:sp modelId="{F3863B6F-BB41-4F1E-93ED-CD68E1A06670}">
      <dsp:nvSpPr>
        <dsp:cNvPr id="0" name=""/>
        <dsp:cNvSpPr/>
      </dsp:nvSpPr>
      <dsp:spPr>
        <a:xfrm>
          <a:off x="0" y="4802250"/>
          <a:ext cx="6269038" cy="7680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87964-3752-4488-9EAE-3B4BEE7823EC}">
      <dsp:nvSpPr>
        <dsp:cNvPr id="0" name=""/>
        <dsp:cNvSpPr/>
      </dsp:nvSpPr>
      <dsp:spPr>
        <a:xfrm>
          <a:off x="232341" y="4975066"/>
          <a:ext cx="422439" cy="42243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7C3F8-548C-4B6B-881C-8990FC6B2B94}">
      <dsp:nvSpPr>
        <dsp:cNvPr id="0" name=""/>
        <dsp:cNvSpPr/>
      </dsp:nvSpPr>
      <dsp:spPr>
        <a:xfrm>
          <a:off x="887122" y="4802250"/>
          <a:ext cx="5381915" cy="768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8" tIns="81288" rIns="81288" bIns="812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Erfahrungen</a:t>
          </a:r>
          <a:endParaRPr lang="en-US" sz="18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87122" y="4802250"/>
        <a:ext cx="5381915" cy="768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EF5F6-9528-4976-BB5B-BDD8FA930C63}">
      <dsp:nvSpPr>
        <dsp:cNvPr id="0" name=""/>
        <dsp:cNvSpPr/>
      </dsp:nvSpPr>
      <dsp:spPr>
        <a:xfrm rot="5400000">
          <a:off x="-123080" y="123080"/>
          <a:ext cx="820538" cy="5743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Segoe UI" panose="020B0502040204020203" pitchFamily="34" charset="0"/>
              <a:cs typeface="Segoe UI" panose="020B0502040204020203" pitchFamily="34" charset="0"/>
            </a:rPr>
            <a:t>1</a:t>
          </a:r>
        </a:p>
      </dsp:txBody>
      <dsp:txXfrm rot="-5400000">
        <a:off x="1" y="287187"/>
        <a:ext cx="574376" cy="246162"/>
      </dsp:txXfrm>
    </dsp:sp>
    <dsp:sp modelId="{C3BE33F4-709C-4ACD-8BBE-5B8FD2B13C43}">
      <dsp:nvSpPr>
        <dsp:cNvPr id="0" name=""/>
        <dsp:cNvSpPr/>
      </dsp:nvSpPr>
      <dsp:spPr>
        <a:xfrm rot="5400000">
          <a:off x="4902675" y="-4325786"/>
          <a:ext cx="533630" cy="9190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Sammeln und Verarbeiten der Trainingsbilder</a:t>
          </a:r>
        </a:p>
      </dsp:txBody>
      <dsp:txXfrm rot="-5400000">
        <a:off x="574377" y="28562"/>
        <a:ext cx="9164177" cy="481530"/>
      </dsp:txXfrm>
    </dsp:sp>
    <dsp:sp modelId="{CF538450-6222-4B3E-B232-75F4C64F9644}">
      <dsp:nvSpPr>
        <dsp:cNvPr id="0" name=""/>
        <dsp:cNvSpPr/>
      </dsp:nvSpPr>
      <dsp:spPr>
        <a:xfrm rot="5400000">
          <a:off x="-123080" y="846965"/>
          <a:ext cx="820538" cy="5743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b="0" kern="120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0" kern="1200">
              <a:latin typeface="Segoe UI" panose="020B0502040204020203" pitchFamily="34" charset="0"/>
              <a:cs typeface="Segoe UI" panose="020B0502040204020203" pitchFamily="34" charset="0"/>
            </a:rPr>
            <a:t>2</a:t>
          </a:r>
        </a:p>
      </dsp:txBody>
      <dsp:txXfrm rot="-5400000">
        <a:off x="1" y="1011072"/>
        <a:ext cx="574376" cy="246162"/>
      </dsp:txXfrm>
    </dsp:sp>
    <dsp:sp modelId="{F0CBF4F3-40BB-46AA-B9B5-A104F25713BD}">
      <dsp:nvSpPr>
        <dsp:cNvPr id="0" name=""/>
        <dsp:cNvSpPr/>
      </dsp:nvSpPr>
      <dsp:spPr>
        <a:xfrm rot="5400000">
          <a:off x="4902815" y="-3604554"/>
          <a:ext cx="533349" cy="9190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Erstellen der Label-Map</a:t>
          </a:r>
        </a:p>
      </dsp:txBody>
      <dsp:txXfrm rot="-5400000">
        <a:off x="574376" y="749921"/>
        <a:ext cx="9164191" cy="481277"/>
      </dsp:txXfrm>
    </dsp:sp>
    <dsp:sp modelId="{8814439A-1210-4628-BD50-9CDF307498D1}">
      <dsp:nvSpPr>
        <dsp:cNvPr id="0" name=""/>
        <dsp:cNvSpPr/>
      </dsp:nvSpPr>
      <dsp:spPr>
        <a:xfrm rot="5400000">
          <a:off x="-123080" y="1568337"/>
          <a:ext cx="820538" cy="5743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Segoe UI" panose="020B0502040204020203" pitchFamily="34" charset="0"/>
              <a:cs typeface="Segoe UI" panose="020B0502040204020203" pitchFamily="34" charset="0"/>
            </a:rPr>
            <a:t>3</a:t>
          </a:r>
        </a:p>
      </dsp:txBody>
      <dsp:txXfrm rot="-5400000">
        <a:off x="1" y="1732444"/>
        <a:ext cx="574376" cy="246162"/>
      </dsp:txXfrm>
    </dsp:sp>
    <dsp:sp modelId="{A354B2B4-8A79-4EF5-B598-1DFC0A3F6F35}">
      <dsp:nvSpPr>
        <dsp:cNvPr id="0" name=""/>
        <dsp:cNvSpPr/>
      </dsp:nvSpPr>
      <dsp:spPr>
        <a:xfrm rot="5400000">
          <a:off x="4902815" y="-2886857"/>
          <a:ext cx="533349" cy="9190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Generieren der Record-Dateien</a:t>
          </a:r>
        </a:p>
      </dsp:txBody>
      <dsp:txXfrm rot="-5400000">
        <a:off x="574376" y="1467618"/>
        <a:ext cx="9164191" cy="481277"/>
      </dsp:txXfrm>
    </dsp:sp>
    <dsp:sp modelId="{3F593D34-ED08-48F8-908A-F88BC5124A04}">
      <dsp:nvSpPr>
        <dsp:cNvPr id="0" name=""/>
        <dsp:cNvSpPr/>
      </dsp:nvSpPr>
      <dsp:spPr>
        <a:xfrm rot="5400000">
          <a:off x="-123080" y="2289709"/>
          <a:ext cx="820538" cy="5743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Segoe UI" panose="020B0502040204020203" pitchFamily="34" charset="0"/>
              <a:cs typeface="Segoe UI" panose="020B0502040204020203" pitchFamily="34" charset="0"/>
            </a:rPr>
            <a:t>4</a:t>
          </a:r>
        </a:p>
      </dsp:txBody>
      <dsp:txXfrm rot="-5400000">
        <a:off x="1" y="2453816"/>
        <a:ext cx="574376" cy="246162"/>
      </dsp:txXfrm>
    </dsp:sp>
    <dsp:sp modelId="{68FB27BE-D38A-426C-9889-16C6070C66EF}">
      <dsp:nvSpPr>
        <dsp:cNvPr id="0" name=""/>
        <dsp:cNvSpPr/>
      </dsp:nvSpPr>
      <dsp:spPr>
        <a:xfrm rot="5400000">
          <a:off x="4902815" y="-2161810"/>
          <a:ext cx="533349" cy="9190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TensorFlow Model Zoo</a:t>
          </a:r>
          <a:endParaRPr lang="de-DE" sz="1800" kern="1200"/>
        </a:p>
      </dsp:txBody>
      <dsp:txXfrm rot="-5400000">
        <a:off x="574376" y="2192665"/>
        <a:ext cx="9164191" cy="481277"/>
      </dsp:txXfrm>
    </dsp:sp>
    <dsp:sp modelId="{0D4CE121-22AC-482C-A6FD-F417C6AE8003}">
      <dsp:nvSpPr>
        <dsp:cNvPr id="0" name=""/>
        <dsp:cNvSpPr/>
      </dsp:nvSpPr>
      <dsp:spPr>
        <a:xfrm rot="5400000">
          <a:off x="-123080" y="3011081"/>
          <a:ext cx="820538" cy="5743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Segoe UI" panose="020B0502040204020203" pitchFamily="34" charset="0"/>
              <a:cs typeface="Segoe UI" panose="020B0502040204020203" pitchFamily="34" charset="0"/>
            </a:rPr>
            <a:t>5</a:t>
          </a:r>
        </a:p>
      </dsp:txBody>
      <dsp:txXfrm rot="-5400000">
        <a:off x="1" y="3175188"/>
        <a:ext cx="574376" cy="246162"/>
      </dsp:txXfrm>
    </dsp:sp>
    <dsp:sp modelId="{55253361-817F-48C2-A2B4-B744470F2BED}">
      <dsp:nvSpPr>
        <dsp:cNvPr id="0" name=""/>
        <dsp:cNvSpPr/>
      </dsp:nvSpPr>
      <dsp:spPr>
        <a:xfrm rot="5400000">
          <a:off x="4902815" y="-1440438"/>
          <a:ext cx="533349" cy="9190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Konfiguration</a:t>
          </a:r>
        </a:p>
      </dsp:txBody>
      <dsp:txXfrm rot="-5400000">
        <a:off x="574376" y="2914037"/>
        <a:ext cx="9164191" cy="481277"/>
      </dsp:txXfrm>
    </dsp:sp>
    <dsp:sp modelId="{8678DD01-DF7E-42C0-87DB-480789C5EDD0}">
      <dsp:nvSpPr>
        <dsp:cNvPr id="0" name=""/>
        <dsp:cNvSpPr/>
      </dsp:nvSpPr>
      <dsp:spPr>
        <a:xfrm rot="5400000">
          <a:off x="-123080" y="3732453"/>
          <a:ext cx="820538" cy="5743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Segoe UI" panose="020B0502040204020203" pitchFamily="34" charset="0"/>
              <a:cs typeface="Segoe UI" panose="020B0502040204020203" pitchFamily="34" charset="0"/>
            </a:rPr>
            <a:t>6</a:t>
          </a:r>
        </a:p>
      </dsp:txBody>
      <dsp:txXfrm rot="-5400000">
        <a:off x="1" y="3896560"/>
        <a:ext cx="574376" cy="246162"/>
      </dsp:txXfrm>
    </dsp:sp>
    <dsp:sp modelId="{81C1440F-F24A-4CCB-BE1D-8A4E446889B3}">
      <dsp:nvSpPr>
        <dsp:cNvPr id="0" name=""/>
        <dsp:cNvSpPr/>
      </dsp:nvSpPr>
      <dsp:spPr>
        <a:xfrm rot="5400000">
          <a:off x="4902815" y="-719066"/>
          <a:ext cx="533349" cy="91902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kern="1200">
              <a:latin typeface="Segoe UI" panose="020B0502040204020203" pitchFamily="34" charset="0"/>
              <a:cs typeface="Segoe UI" panose="020B0502040204020203" pitchFamily="34" charset="0"/>
            </a:rPr>
            <a:t>Trainieren</a:t>
          </a:r>
        </a:p>
      </dsp:txBody>
      <dsp:txXfrm rot="-5400000">
        <a:off x="574376" y="3635409"/>
        <a:ext cx="9164191" cy="481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36D5B-E6A1-4607-AE8A-358D7AF9376B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7A55C-73E4-4381-9777-FCEC5332A7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80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Positives:</a:t>
            </a:r>
          </a:p>
          <a:p>
            <a:r>
              <a:rPr lang="de-DE"/>
              <a:t>-ZeroTier</a:t>
            </a:r>
          </a:p>
          <a:p>
            <a:endParaRPr lang="de-DE"/>
          </a:p>
          <a:p>
            <a:r>
              <a:rPr lang="de-DE"/>
              <a:t>Negatives:</a:t>
            </a:r>
          </a:p>
          <a:p>
            <a:r>
              <a:rPr lang="de-DE"/>
              <a:t>v. A. Installation</a:t>
            </a:r>
          </a:p>
          <a:p>
            <a:endParaRPr lang="de-DE"/>
          </a:p>
          <a:p>
            <a:r>
              <a:rPr lang="de-DE"/>
              <a:t>Probleme:</a:t>
            </a:r>
          </a:p>
          <a:p>
            <a:pPr marL="171450" indent="-171450">
              <a:buFontTx/>
              <a:buChar char="-"/>
            </a:pPr>
            <a:r>
              <a:rPr lang="de-DE"/>
              <a:t>32 Bit: TensorFlow braucht 64</a:t>
            </a:r>
          </a:p>
          <a:p>
            <a:pPr marL="171450" indent="-171450">
              <a:buFontTx/>
              <a:buChar char="-"/>
            </a:pPr>
            <a:r>
              <a:rPr lang="de-DE"/>
              <a:t>Warm: Lüfter eingebaut</a:t>
            </a:r>
          </a:p>
          <a:p>
            <a:pPr marL="171450" indent="-171450">
              <a:buFontTx/>
              <a:buChar char="-"/>
            </a:pPr>
            <a:r>
              <a:rPr lang="de-DE"/>
              <a:t>Perf.: Pi 4 statt 3</a:t>
            </a:r>
          </a:p>
          <a:p>
            <a:pPr marL="171450" indent="-171450">
              <a:buFontTx/>
              <a:buChar char="-"/>
            </a:pPr>
            <a:r>
              <a:rPr lang="de-DE"/>
              <a:t>Port kaputt:</a:t>
            </a:r>
          </a:p>
          <a:p>
            <a:pPr marL="0" indent="0">
              <a:buFontTx/>
              <a:buNone/>
            </a:pPr>
            <a:r>
              <a:rPr lang="de-DE"/>
              <a:t>     nur VNC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7A55C-73E4-4381-9777-FCEC5332A78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90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94CA6-D251-4A6A-BDBE-78DB1601A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2D1230-6A47-4EB2-85EC-43FB96ECC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B76363-C76C-4F4E-BA92-D8F02E5A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0C78AE-C1D0-4E83-93EF-75D4DA5F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8AB7D1-A46C-41C8-8184-09E38665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121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5BEED-26C3-4B6F-AABB-9503B64BA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F051F4-F47D-4A83-A6B2-D8164679B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774CCE-C38F-4D13-A18E-E90601CE2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F47F60-F242-4999-8EFC-4E4571274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454F1B-4674-48C0-AECC-096DEE5D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2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F21B6B3-CFA5-428A-BFFC-FAE4DBB1C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ECA3A9-B243-446D-BFB6-DA7EDE181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152463-0E11-4F07-880F-9B75D325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8C65E6-26C2-46BE-AAEC-275C09DB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B3E8A1-6722-42F6-8F89-FFD1B3DE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06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6A07B6-AB76-4270-8F2F-C067957C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B4F4B0-D895-42E9-B5D8-223446D62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4233B-75B0-4F61-9D1E-1CA3D1DC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839B47-68AD-41DF-9DCE-1A0DDB1E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A9105-9BCB-44DB-922C-9DC89034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871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EC506-FC52-44EB-8924-5262E507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0BFE67-0F77-4CBF-A381-41DD9D9C5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3C02CB-96E5-4C7C-97D6-E5096A2C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8943F5-712E-4C2E-9981-CFF2D2D2F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60D73-E1DB-4BAF-BC35-F3ECD22D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02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B072D-2210-471F-990F-727A4765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D05FB4-106E-4BCC-BC11-5A25D0D6B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44C4D3-D457-4861-A06A-C5B06AC24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5CB3D7-7D6B-4040-BB99-97628E9D2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53D472-6A90-42C2-B981-481C1DCC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61D4ED-4DB7-4584-A794-68E1E2A2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54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1541B-91DF-4472-92CF-94F53D45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AEF160-F191-4E48-83C2-5E841682F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13128B-FC51-488C-A218-73DB43C6E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755FF5-6D6B-4EF7-9EDE-FB069964B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FE2126A-6070-4D26-87A1-9AC0A4407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44292F9-045B-43D8-92BE-21303DF6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3CD50FB-915C-43DE-8616-58F064E5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E1CB5F-85FE-4466-A09A-6CED5EC8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56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6DFBF-F218-4A05-9D50-29A544EB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FEBFF6-63EB-47E1-890B-A6B8E551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57D4A2-A630-42C6-80A0-9CB43180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358F26-F4A6-4E98-8EAC-0D399CF1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25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3660E31-A792-4CB7-A1D0-E49F13D6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731902-4D26-449E-BE69-5EE4C948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5DB28D-862E-41E7-B8E0-FD88AB67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74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C9E84-2A4A-4A38-9B1F-FBAFA03E2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22F3DA-BF58-4991-912D-823B4011A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DF7368-6F47-43D8-BC38-9A0654E0A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19E7C6-EAC1-4B92-A955-3112FEC1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C14C43-1D98-4484-916C-2BBFD08E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270CF4-953E-4924-A8C3-55B9A2E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5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0E0290-E3DA-471B-B1F2-4DD900CE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4C8F3E-3A4F-43FF-806E-5D60F53CC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7DAA05-5095-46EC-B451-A7AB0167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E257FC-DE10-4459-908E-5CB5BEEA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BAC20E-35BF-43FD-B798-C56DAD9A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BD5F53-BB50-4EEF-8CD4-A63BDD55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95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36677DB-1B40-4D5C-A611-51595955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9100D4-4D9C-46BC-9960-8573CF553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F2EB1-AFDF-4B29-A5DF-DF067189C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E136-F211-445A-82E7-4F93F27877F3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CEE591-EF12-4620-8E48-964876070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6A9193-C4CE-4342-BA09-A3B7BDDC7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C6547-56E1-4CA0-80F4-B9FBAE575C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39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CF9A6B-339D-4D60-ADEB-189B6FF97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3" t="22581" r="22077" b="40265"/>
          <a:stretch/>
        </p:blipFill>
        <p:spPr>
          <a:xfrm>
            <a:off x="4054185" y="2499700"/>
            <a:ext cx="4275987" cy="185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6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F726BB6-186B-464C-A32E-36FDBE0FFBC6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Webseite</a:t>
            </a:r>
          </a:p>
        </p:txBody>
      </p:sp>
      <p:pic>
        <p:nvPicPr>
          <p:cNvPr id="3" name="Grafik 2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8FB5FD80-4ACC-4062-9D9F-7D7E2408C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1"/>
          <a:stretch/>
        </p:blipFill>
        <p:spPr>
          <a:xfrm>
            <a:off x="2623756" y="1681297"/>
            <a:ext cx="6944488" cy="37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9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17804-27A5-470C-A497-AE9FD5A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3D-Druck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89B17-7ADF-40BA-96B8-24676858D577}"/>
              </a:ext>
            </a:extLst>
          </p:cNvPr>
          <p:cNvSpPr txBox="1"/>
          <p:nvPr/>
        </p:nvSpPr>
        <p:spPr>
          <a:xfrm>
            <a:off x="670705" y="1303683"/>
            <a:ext cx="5058820" cy="499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Programm: Fusion 360 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Wichtig: Kamerahaltung Neigung einstellbar</a:t>
            </a:r>
          </a:p>
          <a:p>
            <a:pPr>
              <a:lnSpc>
                <a:spcPct val="200000"/>
              </a:lnSpc>
              <a:tabLst>
                <a:tab pos="1166813" algn="l"/>
              </a:tabLst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Lüfter unter dem Raspberry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  <a:tabLst>
                <a:tab pos="1166813" algn="l"/>
              </a:tabLst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Drucker: Ender 3 Pro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  <a:tabLst>
                <a:tab pos="1166813" algn="l"/>
              </a:tabLst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Filament: schwarzes PLA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  <a:tabLst>
                <a:tab pos="1166813" algn="l"/>
              </a:tabLst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Modell im 3D-Viewer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endParaRPr lang="de-DE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endParaRPr lang="de-DE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endParaRPr lang="de-DE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09199B-169D-470D-B491-A5E3E690D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3" r="32285"/>
          <a:stretch/>
        </p:blipFill>
        <p:spPr>
          <a:xfrm>
            <a:off x="6372992" y="1249021"/>
            <a:ext cx="3155100" cy="43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5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17804-27A5-470C-A497-AE9FD5A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Druckvideo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Mein Film 2">
            <a:hlinkClick r:id="" action="ppaction://media"/>
            <a:extLst>
              <a:ext uri="{FF2B5EF4-FFF2-40B4-BE49-F238E27FC236}">
                <a16:creationId xmlns:a16="http://schemas.microsoft.com/office/drawing/2014/main" id="{4583FB5D-5E11-49A1-BA40-A631ED882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6050" y="1526297"/>
            <a:ext cx="7499899" cy="42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17804-27A5-470C-A497-AE9FD5A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Fertiges Produkt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21B6A869-3353-4C39-BB5B-9103776E8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89990" l="9961" r="89974">
                        <a14:foregroundMark x1="41406" y1="7910" x2="41406" y2="7910"/>
                        <a14:foregroundMark x1="46159" y1="11719" x2="46159" y2="11719"/>
                        <a14:foregroundMark x1="45378" y1="13477" x2="45378" y2="13477"/>
                        <a14:foregroundMark x1="37240" y1="8984" x2="37240" y2="8984"/>
                        <a14:foregroundMark x1="37240" y1="8691" x2="37240" y2="8691"/>
                        <a14:backgroundMark x1="75000" y1="68848" x2="75000" y2="6884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0" t="6196" r="17755" b="8181"/>
          <a:stretch/>
        </p:blipFill>
        <p:spPr>
          <a:xfrm>
            <a:off x="6411280" y="1706721"/>
            <a:ext cx="2507108" cy="4320000"/>
          </a:xfrm>
          <a:prstGeom prst="rect">
            <a:avLst/>
          </a:prstGeom>
        </p:spPr>
      </p:pic>
      <p:pic>
        <p:nvPicPr>
          <p:cNvPr id="4" name="Grafik 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CA585522-C16F-43DB-BD95-E71F38E2E8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38" b="93799" l="35352" r="69987">
                        <a14:foregroundMark x1="62305" y1="13721" x2="62305" y2="13721"/>
                        <a14:foregroundMark x1="60742" y1="8350" x2="60742" y2="8350"/>
                        <a14:foregroundMark x1="57813" y1="7373" x2="57813" y2="7373"/>
                        <a14:foregroundMark x1="63281" y1="7520" x2="63281" y2="7520"/>
                        <a14:foregroundMark x1="60938" y1="7227" x2="60938" y2="7227"/>
                        <a14:foregroundMark x1="56641" y1="8350" x2="56641" y2="8350"/>
                        <a14:foregroundMark x1="56250" y1="8643" x2="56250" y2="8643"/>
                        <a14:foregroundMark x1="56055" y1="7373" x2="56055" y2="7373"/>
                        <a14:foregroundMark x1="58203" y1="6787" x2="58203" y2="6787"/>
                        <a14:foregroundMark x1="41341" y1="72021" x2="41341" y2="72021"/>
                        <a14:foregroundMark x1="45052" y1="93799" x2="45052" y2="93799"/>
                        <a14:backgroundMark x1="68815" y1="85059" x2="68815" y2="85059"/>
                        <a14:backgroundMark x1="68620" y1="84766" x2="68620" y2="84766"/>
                        <a14:backgroundMark x1="68229" y1="93896" x2="68229" y2="9389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60" t="4919" r="25573"/>
          <a:stretch/>
        </p:blipFill>
        <p:spPr>
          <a:xfrm>
            <a:off x="3412723" y="1706721"/>
            <a:ext cx="147778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1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F3D4B0F1-31B0-4C63-A8CC-2B2BFD550278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Lessons learned </a:t>
            </a:r>
          </a:p>
        </p:txBody>
      </p:sp>
      <p:pic>
        <p:nvPicPr>
          <p:cNvPr id="20" name="Grafik 19" descr="Lichter an mit einfarbiger Füllung">
            <a:extLst>
              <a:ext uri="{FF2B5EF4-FFF2-40B4-BE49-F238E27FC236}">
                <a16:creationId xmlns:a16="http://schemas.microsoft.com/office/drawing/2014/main" id="{1AE471AD-CBC9-403B-90E3-D01B9C6B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4983" y="2344104"/>
            <a:ext cx="2169792" cy="2169792"/>
          </a:xfrm>
          <a:prstGeom prst="rect">
            <a:avLst/>
          </a:prstGeom>
        </p:spPr>
      </p:pic>
      <p:sp>
        <p:nvSpPr>
          <p:cNvPr id="21" name="Bogen 20">
            <a:extLst>
              <a:ext uri="{FF2B5EF4-FFF2-40B4-BE49-F238E27FC236}">
                <a16:creationId xmlns:a16="http://schemas.microsoft.com/office/drawing/2014/main" id="{A3936D92-4B98-484A-8C33-D1EA7FC8E410}"/>
              </a:ext>
            </a:extLst>
          </p:cNvPr>
          <p:cNvSpPr/>
          <p:nvPr/>
        </p:nvSpPr>
        <p:spPr>
          <a:xfrm>
            <a:off x="4800099" y="2076920"/>
            <a:ext cx="2520000" cy="2520000"/>
          </a:xfrm>
          <a:prstGeom prst="arc">
            <a:avLst>
              <a:gd name="adj1" fmla="val 16551721"/>
              <a:gd name="adj2" fmla="val 20980452"/>
            </a:avLst>
          </a:prstGeom>
          <a:ln w="571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Bogen 21">
            <a:extLst>
              <a:ext uri="{FF2B5EF4-FFF2-40B4-BE49-F238E27FC236}">
                <a16:creationId xmlns:a16="http://schemas.microsoft.com/office/drawing/2014/main" id="{3B3B0143-3FB6-42C3-A346-D9DAF5B2A7F6}"/>
              </a:ext>
            </a:extLst>
          </p:cNvPr>
          <p:cNvSpPr/>
          <p:nvPr/>
        </p:nvSpPr>
        <p:spPr>
          <a:xfrm>
            <a:off x="4791146" y="2238495"/>
            <a:ext cx="2520000" cy="2520000"/>
          </a:xfrm>
          <a:prstGeom prst="arc">
            <a:avLst>
              <a:gd name="adj1" fmla="val 64510"/>
              <a:gd name="adj2" fmla="val 5015960"/>
            </a:avLst>
          </a:prstGeom>
          <a:ln w="57150">
            <a:solidFill>
              <a:schemeClr val="accent3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Bogen 22">
            <a:extLst>
              <a:ext uri="{FF2B5EF4-FFF2-40B4-BE49-F238E27FC236}">
                <a16:creationId xmlns:a16="http://schemas.microsoft.com/office/drawing/2014/main" id="{D6E42D1F-4784-44C2-9C94-A44634167AB0}"/>
              </a:ext>
            </a:extLst>
          </p:cNvPr>
          <p:cNvSpPr/>
          <p:nvPr/>
        </p:nvSpPr>
        <p:spPr>
          <a:xfrm>
            <a:off x="4720246" y="2248247"/>
            <a:ext cx="2520000" cy="2520000"/>
          </a:xfrm>
          <a:prstGeom prst="arc">
            <a:avLst>
              <a:gd name="adj1" fmla="val 5971666"/>
              <a:gd name="adj2" fmla="val 10766618"/>
            </a:avLst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2EB7785E-BD47-4E58-9269-D79FB000294F}"/>
              </a:ext>
            </a:extLst>
          </p:cNvPr>
          <p:cNvSpPr/>
          <p:nvPr/>
        </p:nvSpPr>
        <p:spPr>
          <a:xfrm>
            <a:off x="4703535" y="2057416"/>
            <a:ext cx="2520000" cy="2520000"/>
          </a:xfrm>
          <a:prstGeom prst="arc">
            <a:avLst>
              <a:gd name="adj1" fmla="val 11320581"/>
              <a:gd name="adj2" fmla="val 15628594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B0AA635-52A0-4DF2-A853-D2105A365535}"/>
              </a:ext>
            </a:extLst>
          </p:cNvPr>
          <p:cNvCxnSpPr>
            <a:cxnSpLocks/>
          </p:cNvCxnSpPr>
          <p:nvPr/>
        </p:nvCxnSpPr>
        <p:spPr>
          <a:xfrm flipV="1">
            <a:off x="6996914" y="2057416"/>
            <a:ext cx="972000" cy="451053"/>
          </a:xfrm>
          <a:prstGeom prst="straightConnector1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0DC3AAA-83FA-4A7F-A060-B51DA6C429BD}"/>
              </a:ext>
            </a:extLst>
          </p:cNvPr>
          <p:cNvSpPr/>
          <p:nvPr/>
        </p:nvSpPr>
        <p:spPr>
          <a:xfrm>
            <a:off x="8164306" y="1634636"/>
            <a:ext cx="2658098" cy="1227221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Negatives</a:t>
            </a:r>
          </a:p>
          <a:p>
            <a:pPr>
              <a:lnSpc>
                <a:spcPct val="150000"/>
              </a:lnSpc>
            </a:pP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bei Installation usw. schwer Arbeit aufzuteilen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C474AA8-C2AC-4EFF-A0FA-8040B5B9AB71}"/>
              </a:ext>
            </a:extLst>
          </p:cNvPr>
          <p:cNvCxnSpPr>
            <a:cxnSpLocks/>
          </p:cNvCxnSpPr>
          <p:nvPr/>
        </p:nvCxnSpPr>
        <p:spPr>
          <a:xfrm flipH="1" flipV="1">
            <a:off x="4026472" y="2089753"/>
            <a:ext cx="971842" cy="45000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EA67E170-3501-4AD7-AEB5-5619625B0481}"/>
              </a:ext>
            </a:extLst>
          </p:cNvPr>
          <p:cNvSpPr/>
          <p:nvPr/>
        </p:nvSpPr>
        <p:spPr>
          <a:xfrm>
            <a:off x="1677141" y="1634636"/>
            <a:ext cx="2152518" cy="1227221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Positives</a:t>
            </a:r>
          </a:p>
          <a:p>
            <a:pPr>
              <a:lnSpc>
                <a:spcPct val="150000"/>
              </a:lnSpc>
            </a:pP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Teamgeist</a:t>
            </a:r>
          </a:p>
          <a:p>
            <a:pPr>
              <a:lnSpc>
                <a:spcPct val="150000"/>
              </a:lnSpc>
            </a:pP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Online-Sessions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02BE6D7-37BC-4222-9D7D-A9AD22018950}"/>
              </a:ext>
            </a:extLst>
          </p:cNvPr>
          <p:cNvCxnSpPr>
            <a:cxnSpLocks/>
          </p:cNvCxnSpPr>
          <p:nvPr/>
        </p:nvCxnSpPr>
        <p:spPr>
          <a:xfrm>
            <a:off x="7110225" y="4215392"/>
            <a:ext cx="972000" cy="450000"/>
          </a:xfrm>
          <a:prstGeom prst="straightConnector1">
            <a:avLst/>
          </a:prstGeom>
          <a:ln w="28575">
            <a:solidFill>
              <a:schemeClr val="accent3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A4DFE7E-338B-41E2-9E55-F23279A3A638}"/>
              </a:ext>
            </a:extLst>
          </p:cNvPr>
          <p:cNvCxnSpPr>
            <a:cxnSpLocks/>
          </p:cNvCxnSpPr>
          <p:nvPr/>
        </p:nvCxnSpPr>
        <p:spPr>
          <a:xfrm flipH="1">
            <a:off x="3944096" y="4224802"/>
            <a:ext cx="972000" cy="4500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5889CD8E-94C8-4112-A4D1-B0C24AB93F83}"/>
              </a:ext>
            </a:extLst>
          </p:cNvPr>
          <p:cNvSpPr/>
          <p:nvPr/>
        </p:nvSpPr>
        <p:spPr>
          <a:xfrm>
            <a:off x="8183896" y="4215392"/>
            <a:ext cx="2884864" cy="1227221"/>
          </a:xfrm>
          <a:prstGeom prst="roundRect">
            <a:avLst/>
          </a:prstGeom>
          <a:noFill/>
          <a:ln>
            <a:solidFill>
              <a:schemeClr val="accent3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Fazit</a:t>
            </a:r>
          </a:p>
          <a:p>
            <a:pPr>
              <a:lnSpc>
                <a:spcPct val="150000"/>
              </a:lnSpc>
            </a:pP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von Anfang an Arbeit besser planen und aufteilen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DB86A6DF-C8B0-4429-BF05-848F0163BD6E}"/>
              </a:ext>
            </a:extLst>
          </p:cNvPr>
          <p:cNvSpPr/>
          <p:nvPr/>
        </p:nvSpPr>
        <p:spPr>
          <a:xfrm>
            <a:off x="530250" y="3741463"/>
            <a:ext cx="3300535" cy="25200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Probleme</a:t>
            </a:r>
          </a:p>
          <a:p>
            <a:pPr>
              <a:lnSpc>
                <a:spcPct val="150000"/>
              </a:lnSpc>
            </a:pP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de-D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falsches PiOS</a:t>
            </a:r>
          </a:p>
          <a:p>
            <a:pPr>
              <a:lnSpc>
                <a:spcPct val="150000"/>
              </a:lnSpc>
            </a:pP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Raspberry wurde sehr warm</a:t>
            </a:r>
          </a:p>
          <a:p>
            <a:pPr>
              <a:lnSpc>
                <a:spcPct val="150000"/>
              </a:lnSpc>
            </a:pP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schlechte Performance</a:t>
            </a:r>
          </a:p>
          <a:p>
            <a:pPr>
              <a:lnSpc>
                <a:spcPct val="150000"/>
              </a:lnSpc>
            </a:pP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HDMI-Port kaputt</a:t>
            </a:r>
          </a:p>
          <a:p>
            <a:pPr>
              <a:lnSpc>
                <a:spcPct val="150000"/>
              </a:lnSpc>
            </a:pPr>
            <a:r>
              <a:rPr lang="de-DE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kein/wenig Vorwissen</a:t>
            </a:r>
          </a:p>
        </p:txBody>
      </p:sp>
    </p:spTree>
    <p:extLst>
      <p:ext uri="{BB962C8B-B14F-4D97-AF65-F5344CB8AC3E}">
        <p14:creationId xmlns:p14="http://schemas.microsoft.com/office/powerpoint/2010/main" val="340672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17804-27A5-470C-A497-AE9FD5A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Quellen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89B17-7ADF-40BA-96B8-24676858D577}"/>
              </a:ext>
            </a:extLst>
          </p:cNvPr>
          <p:cNvSpPr txBox="1"/>
          <p:nvPr/>
        </p:nvSpPr>
        <p:spPr>
          <a:xfrm>
            <a:off x="670705" y="1303683"/>
            <a:ext cx="10535360" cy="38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de-DE" sz="1400" b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Informationen OpenCV: </a:t>
            </a:r>
            <a:r>
              <a:rPr lang="de-DE" sz="14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https://opencv.org/</a:t>
            </a:r>
            <a:endParaRPr lang="de-DE" sz="1400" b="1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de-DE" sz="1400" b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Informationen Tensorflow: </a:t>
            </a:r>
            <a:r>
              <a:rPr lang="de-DE" sz="14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https://www.tensorflow.org/</a:t>
            </a:r>
            <a:endParaRPr lang="de-DE" sz="140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de-DE" sz="1400" b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Bildquelle Rainbow HAT: </a:t>
            </a:r>
            <a:r>
              <a:rPr lang="de-DE" sz="14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https://m.media-amazon.com/images/I/8119FAgAtjL._AC_SL1500_.jpg</a:t>
            </a:r>
          </a:p>
          <a:p>
            <a:pPr>
              <a:spcAft>
                <a:spcPts val="800"/>
              </a:spcAft>
            </a:pPr>
            <a:endParaRPr lang="de-DE" sz="1400" b="1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de-DE" sz="1400" b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Installation OpenCV</a:t>
            </a:r>
            <a:r>
              <a:rPr lang="de-DE" sz="14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de-DE" sz="140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https://qengineering.eu/install-opencv-4.5-on-raspberry-64-os.html</a:t>
            </a:r>
            <a:endParaRPr lang="de-DE" sz="14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de-DE" sz="1400" b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Installation TensorFlow:</a:t>
            </a:r>
            <a:r>
              <a:rPr lang="de-DE" sz="140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de-DE" sz="14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de-DE" sz="140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https://qengineering.eu/install-tensorflow-2.7-on-raspberry-64-os.html</a:t>
            </a:r>
            <a:endParaRPr lang="de-DE" sz="14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de-DE" sz="1400" b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Tutorial Maskenerkennung:</a:t>
            </a:r>
            <a:r>
              <a:rPr lang="de-DE" sz="1400" b="1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de-DE" sz="14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https://www.tomshardware.com/how-to/raspberry-pi-face-mask-detector</a:t>
            </a:r>
          </a:p>
          <a:p>
            <a:pPr>
              <a:spcAft>
                <a:spcPts val="800"/>
              </a:spcAft>
            </a:pPr>
            <a:r>
              <a:rPr lang="de-DE" sz="1400" b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Recherche Selbstprogrammierung von Maskenerkennung:</a:t>
            </a:r>
            <a:endParaRPr lang="de-DE" sz="14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de-DE" sz="14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https://www.youtube.com/watch?v=yqkISICHH-U</a:t>
            </a:r>
          </a:p>
          <a:p>
            <a:pPr>
              <a:spcAft>
                <a:spcPts val="800"/>
              </a:spcAft>
            </a:pPr>
            <a:r>
              <a:rPr lang="de-DE" sz="14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https://www.youtube.com/watch?v=IOI0o3Cxv9Q</a:t>
            </a:r>
          </a:p>
          <a:p>
            <a:pPr>
              <a:spcAft>
                <a:spcPts val="800"/>
              </a:spcAft>
            </a:pPr>
            <a:r>
              <a:rPr lang="de-DE" sz="14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de-DE" sz="1400" b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Gesamter Code:</a:t>
            </a:r>
            <a:r>
              <a:rPr lang="de-DE" sz="1400" b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de-DE" sz="14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https://github.com/MichaelBehringer/facePi</a:t>
            </a:r>
          </a:p>
        </p:txBody>
      </p:sp>
    </p:spTree>
    <p:extLst>
      <p:ext uri="{BB962C8B-B14F-4D97-AF65-F5344CB8AC3E}">
        <p14:creationId xmlns:p14="http://schemas.microsoft.com/office/powerpoint/2010/main" val="1588745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C14C6D5-C295-4AE7-9EBC-A7D891451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DE0E0C-D349-42F5-9A39-823BED9EB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71500" y="2376240"/>
            <a:ext cx="2105519" cy="210551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FEC4229-734E-4FC2-B6A0-6DA9B8B1A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036665" y="67603"/>
            <a:ext cx="6972591" cy="6826263"/>
          </a:xfrm>
          <a:custGeom>
            <a:avLst/>
            <a:gdLst>
              <a:gd name="connsiteX0" fmla="*/ 0 w 6972591"/>
              <a:gd name="connsiteY0" fmla="*/ 1976924 h 6826263"/>
              <a:gd name="connsiteX1" fmla="*/ 1976924 w 6972591"/>
              <a:gd name="connsiteY1" fmla="*/ 0 h 6826263"/>
              <a:gd name="connsiteX2" fmla="*/ 6972591 w 6972591"/>
              <a:gd name="connsiteY2" fmla="*/ 0 h 6826263"/>
              <a:gd name="connsiteX3" fmla="*/ 6972590 w 6972591"/>
              <a:gd name="connsiteY3" fmla="*/ 4703010 h 6826263"/>
              <a:gd name="connsiteX4" fmla="*/ 4849338 w 6972591"/>
              <a:gd name="connsiteY4" fmla="*/ 6826263 h 682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2591" h="6826263">
                <a:moveTo>
                  <a:pt x="0" y="1976924"/>
                </a:moveTo>
                <a:lnTo>
                  <a:pt x="1976924" y="0"/>
                </a:lnTo>
                <a:lnTo>
                  <a:pt x="6972591" y="0"/>
                </a:lnTo>
                <a:lnTo>
                  <a:pt x="6972590" y="4703010"/>
                </a:lnTo>
                <a:lnTo>
                  <a:pt x="4849338" y="68262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C01FF70-2FFE-4A99-9E3F-9699B085C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39100" y="1809291"/>
            <a:ext cx="3790670" cy="421457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FA8D7CA-01D6-49EC-955B-6E51F6FB6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DAA6A52-6F71-45C6-A3A3-8F410409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17804-27A5-470C-A497-AE9FD5A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338" y="2499890"/>
            <a:ext cx="3989439" cy="185821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 Dank für Ihre Aufmerksamkeit!</a:t>
            </a: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BD14339-4332-4769-B35F-FDA39761E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98702" y="-1"/>
            <a:ext cx="2158854" cy="107942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4D2F742-54E7-4C62-98C5-F8990E2A0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69144" y="523673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176DD56-124E-424A-869A-5281743F2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624288" y="158414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401BDF6-9398-44DA-B3E3-5E3E9D80A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34212" y="4355671"/>
            <a:ext cx="1981336" cy="2736866"/>
          </a:xfrm>
          <a:custGeom>
            <a:avLst/>
            <a:gdLst>
              <a:gd name="connsiteX0" fmla="*/ 0 w 1981336"/>
              <a:gd name="connsiteY0" fmla="*/ 0 h 2736866"/>
              <a:gd name="connsiteX1" fmla="*/ 1981336 w 1981336"/>
              <a:gd name="connsiteY1" fmla="*/ 1981336 h 2736866"/>
              <a:gd name="connsiteX2" fmla="*/ 1225806 w 1981336"/>
              <a:gd name="connsiteY2" fmla="*/ 2736866 h 2736866"/>
              <a:gd name="connsiteX3" fmla="*/ 0 w 1981336"/>
              <a:gd name="connsiteY3" fmla="*/ 2736866 h 27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336" h="2736866">
                <a:moveTo>
                  <a:pt x="0" y="0"/>
                </a:moveTo>
                <a:lnTo>
                  <a:pt x="1981336" y="1981336"/>
                </a:lnTo>
                <a:lnTo>
                  <a:pt x="1225806" y="2736866"/>
                </a:lnTo>
                <a:lnTo>
                  <a:pt x="0" y="273686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90BDA9F5-1E5C-404B-9A6C-5D5C8E0D1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5436" y="3687690"/>
            <a:ext cx="6325510" cy="317030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9FE9A254-1DE5-4124-9CE2-6B914BA2B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923" y="1567832"/>
            <a:ext cx="2633647" cy="1135737"/>
          </a:xfrm>
        </p:spPr>
        <p:txBody>
          <a:bodyPr>
            <a:normAutofit fontScale="90000"/>
          </a:bodyPr>
          <a:lstStyle/>
          <a:p>
            <a:pPr algn="ctr"/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UNSER TEAM</a:t>
            </a:r>
          </a:p>
        </p:txBody>
      </p:sp>
      <p:pic>
        <p:nvPicPr>
          <p:cNvPr id="41" name="Grafik 40" descr="Ein Bild, das Person, Wand, Frau, drinnen enthält.&#10;&#10;Automatisch generierte Beschreibung">
            <a:extLst>
              <a:ext uri="{FF2B5EF4-FFF2-40B4-BE49-F238E27FC236}">
                <a16:creationId xmlns:a16="http://schemas.microsoft.com/office/drawing/2014/main" id="{F12F298F-8C9B-4843-92B2-A67BBD4F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80" y="737445"/>
            <a:ext cx="2160000" cy="2160000"/>
          </a:xfrm>
          <a:prstGeom prst="ellipse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EA87FB80-2449-4BC7-9982-4044C8989C16}"/>
              </a:ext>
            </a:extLst>
          </p:cNvPr>
          <p:cNvSpPr txBox="1"/>
          <p:nvPr/>
        </p:nvSpPr>
        <p:spPr>
          <a:xfrm>
            <a:off x="4854616" y="30571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Adamicki Karolina</a:t>
            </a:r>
          </a:p>
        </p:txBody>
      </p:sp>
      <p:pic>
        <p:nvPicPr>
          <p:cNvPr id="45" name="Grafik 44" descr="Ein Bild, das Person, Wand, Mann, Schlips enthält.&#10;&#10;Automatisch generierte Beschreibung">
            <a:extLst>
              <a:ext uri="{FF2B5EF4-FFF2-40B4-BE49-F238E27FC236}">
                <a16:creationId xmlns:a16="http://schemas.microsoft.com/office/drawing/2014/main" id="{A6601CEB-416F-491B-91E2-E7A171048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98" y="744126"/>
            <a:ext cx="2160000" cy="2160000"/>
          </a:xfrm>
          <a:prstGeom prst="ellipse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1C4C87F9-0533-4F09-BB8C-FCF810CB56B5}"/>
              </a:ext>
            </a:extLst>
          </p:cNvPr>
          <p:cNvSpPr txBox="1"/>
          <p:nvPr/>
        </p:nvSpPr>
        <p:spPr>
          <a:xfrm>
            <a:off x="8462408" y="305717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Behringer Michael</a:t>
            </a:r>
          </a:p>
        </p:txBody>
      </p:sp>
      <p:pic>
        <p:nvPicPr>
          <p:cNvPr id="49" name="Grafik 48" descr="Ein Bild, das Person, draußen, Himmel, Mann enthält.&#10;&#10;Automatisch generierte Beschreibung">
            <a:extLst>
              <a:ext uri="{FF2B5EF4-FFF2-40B4-BE49-F238E27FC236}">
                <a16:creationId xmlns:a16="http://schemas.microsoft.com/office/drawing/2014/main" id="{04B7B5DE-CD5C-4B7E-9D43-0A4A34EBA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47" y="3724636"/>
            <a:ext cx="2160000" cy="2160000"/>
          </a:xfrm>
          <a:prstGeom prst="ellipse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BC1AF631-B7A4-4781-AB06-45BCD507F58F}"/>
              </a:ext>
            </a:extLst>
          </p:cNvPr>
          <p:cNvSpPr txBox="1"/>
          <p:nvPr/>
        </p:nvSpPr>
        <p:spPr>
          <a:xfrm>
            <a:off x="1451209" y="598422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Brilmayer Paul</a:t>
            </a:r>
          </a:p>
        </p:txBody>
      </p:sp>
      <p:pic>
        <p:nvPicPr>
          <p:cNvPr id="52" name="Grafik 51" descr="Ein Bild, das Person, draußen, Himmel, lächelnd enthält.&#10;&#10;Automatisch generierte Beschreibung">
            <a:extLst>
              <a:ext uri="{FF2B5EF4-FFF2-40B4-BE49-F238E27FC236}">
                <a16:creationId xmlns:a16="http://schemas.microsoft.com/office/drawing/2014/main" id="{A25DEA5F-9047-4958-B26F-C8ED3A09D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279" y="3724636"/>
            <a:ext cx="2160000" cy="2160000"/>
          </a:xfrm>
          <a:prstGeom prst="ellipse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C9992720-1B63-4177-B927-A88B92E2B0BB}"/>
              </a:ext>
            </a:extLst>
          </p:cNvPr>
          <p:cNvSpPr txBox="1"/>
          <p:nvPr/>
        </p:nvSpPr>
        <p:spPr>
          <a:xfrm>
            <a:off x="5297046" y="598422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Löhr Max</a:t>
            </a:r>
          </a:p>
        </p:txBody>
      </p:sp>
      <p:pic>
        <p:nvPicPr>
          <p:cNvPr id="54" name="Grafik 53" descr="Ein Bild, das Person, draußen, Mann, schließen enthält.&#10;&#10;Automatisch generierte Beschreibung">
            <a:extLst>
              <a:ext uri="{FF2B5EF4-FFF2-40B4-BE49-F238E27FC236}">
                <a16:creationId xmlns:a16="http://schemas.microsoft.com/office/drawing/2014/main" id="{F768F1C5-2C5C-4631-AB0D-A4A51FB3E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98" y="3724636"/>
            <a:ext cx="2160000" cy="2160000"/>
          </a:xfrm>
          <a:prstGeom prst="ellipse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C2F98C59-F415-48C1-8D6C-50E350496926}"/>
              </a:ext>
            </a:extLst>
          </p:cNvPr>
          <p:cNvSpPr txBox="1"/>
          <p:nvPr/>
        </p:nvSpPr>
        <p:spPr>
          <a:xfrm>
            <a:off x="8604274" y="5984223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Windrath Lukas</a:t>
            </a:r>
          </a:p>
        </p:txBody>
      </p:sp>
    </p:spTree>
    <p:extLst>
      <p:ext uri="{BB962C8B-B14F-4D97-AF65-F5344CB8AC3E}">
        <p14:creationId xmlns:p14="http://schemas.microsoft.com/office/powerpoint/2010/main" val="158320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B2C2413-0C45-4305-8C96-BB30E1FC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Übersicht</a:t>
            </a:r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4ED483B8-209A-44C9-B3A1-8B7753FD0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09790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080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17804-27A5-470C-A497-AE9FD5A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Was ist facepi?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8EB50BF-4FDF-4E36-AC8A-1BBBAA598DBE}"/>
              </a:ext>
            </a:extLst>
          </p:cNvPr>
          <p:cNvSpPr txBox="1"/>
          <p:nvPr/>
        </p:nvSpPr>
        <p:spPr>
          <a:xfrm>
            <a:off x="688698" y="1391710"/>
            <a:ext cx="9764604" cy="492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automatisierte Maskenerkennung auf einer Webseite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Alarm bei fehlender Maske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zählt Personen mit / ohne Maske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Hardware: Raspberry Pi 4, RainbowHat, Lüfter, Kamera, Halterung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Programmierumgebung: VSCode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Verwendung von OpenCV und TensorFlow</a:t>
            </a:r>
          </a:p>
          <a:p>
            <a:pPr>
              <a:lnSpc>
                <a:spcPct val="300000"/>
              </a:lnSpc>
            </a:pPr>
            <a:endParaRPr lang="de-DE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endParaRPr lang="de-DE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7B725ED0-0938-4A7F-ABE6-3F534A3FA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89990" l="9961" r="89974">
                        <a14:foregroundMark x1="41406" y1="7910" x2="41406" y2="7910"/>
                        <a14:foregroundMark x1="46159" y1="11719" x2="46159" y2="11719"/>
                        <a14:foregroundMark x1="45378" y1="13477" x2="45378" y2="13477"/>
                        <a14:foregroundMark x1="37240" y1="8984" x2="37240" y2="8984"/>
                        <a14:foregroundMark x1="37240" y1="8691" x2="37240" y2="8691"/>
                        <a14:backgroundMark x1="75000" y1="68848" x2="75000" y2="6884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0" t="6196" r="17755" b="8181"/>
          <a:stretch/>
        </p:blipFill>
        <p:spPr>
          <a:xfrm>
            <a:off x="8864600" y="1389005"/>
            <a:ext cx="2218267" cy="38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860A2B7-8F0C-4A00-9379-32E79BE0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OpenCV 			    TensorFlow</a:t>
            </a:r>
          </a:p>
        </p:txBody>
      </p:sp>
      <p:sp>
        <p:nvSpPr>
          <p:cNvPr id="13" name="Inhaltsplatzhalter 8">
            <a:extLst>
              <a:ext uri="{FF2B5EF4-FFF2-40B4-BE49-F238E27FC236}">
                <a16:creationId xmlns:a16="http://schemas.microsoft.com/office/drawing/2014/main" id="{0B7E51FB-1762-4D5E-9010-FCCBF4AD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5369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Bibliothek für Bildverarbeitung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umfasst unter anderem Gesichtserkennung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    und Kamerakalibrierung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für C, C++, Python und Java geschrieben</a:t>
            </a:r>
          </a:p>
        </p:txBody>
      </p:sp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42B8F4D1-A0F4-4A3D-AF4D-EB333B6BDBD9}"/>
              </a:ext>
            </a:extLst>
          </p:cNvPr>
          <p:cNvSpPr txBox="1">
            <a:spLocks/>
          </p:cNvSpPr>
          <p:nvPr/>
        </p:nvSpPr>
        <p:spPr>
          <a:xfrm>
            <a:off x="6172202" y="1690688"/>
            <a:ext cx="5181600" cy="31412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von Google entwickelt</a:t>
            </a:r>
          </a:p>
          <a:p>
            <a:pPr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plattformunabhängig</a:t>
            </a:r>
          </a:p>
          <a:p>
            <a:pPr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Framework für Deep Learning</a:t>
            </a:r>
          </a:p>
          <a:p>
            <a:pPr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Hauptanwendung: Machine Learning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15296C1-F280-40B4-A3CF-56CE30ED23CE}"/>
              </a:ext>
            </a:extLst>
          </p:cNvPr>
          <p:cNvSpPr txBox="1"/>
          <p:nvPr/>
        </p:nvSpPr>
        <p:spPr>
          <a:xfrm>
            <a:off x="3163313" y="4831910"/>
            <a:ext cx="571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→ gemeinsam verwendet perfekt für Objekterkennung</a:t>
            </a:r>
          </a:p>
        </p:txBody>
      </p:sp>
    </p:spTree>
    <p:extLst>
      <p:ext uri="{BB962C8B-B14F-4D97-AF65-F5344CB8AC3E}">
        <p14:creationId xmlns:p14="http://schemas.microsoft.com/office/powerpoint/2010/main" val="3498733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17804-27A5-470C-A497-AE9FD5A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38" y="2949113"/>
            <a:ext cx="2806101" cy="9597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sz="6000" b="1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 descr="Wiedergabe mit einfarbiger Füllung">
            <a:extLst>
              <a:ext uri="{FF2B5EF4-FFF2-40B4-BE49-F238E27FC236}">
                <a16:creationId xmlns:a16="http://schemas.microsoft.com/office/drawing/2014/main" id="{CB3BD89E-15F4-4BA0-A64E-295AF4FD2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477" y="2119475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2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F726BB6-186B-464C-A32E-36FDBE0FFBC6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KI selbst programmieren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ED187A30-4AC2-4E5F-933C-3EAC0CF4E3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692699"/>
              </p:ext>
            </p:extLst>
          </p:nvPr>
        </p:nvGraphicFramePr>
        <p:xfrm>
          <a:off x="794022" y="1595057"/>
          <a:ext cx="9764604" cy="443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48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F726BB6-186B-464C-A32E-36FDBE0FFBC6}"/>
              </a:ext>
            </a:extLst>
          </p:cNvPr>
          <p:cNvSpPr txBox="1">
            <a:spLocks/>
          </p:cNvSpPr>
          <p:nvPr/>
        </p:nvSpPr>
        <p:spPr>
          <a:xfrm>
            <a:off x="507030" y="2673713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Maskenerkennung nach 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D839E7A-5BE4-480F-B54E-D80AA7DC029D}"/>
              </a:ext>
            </a:extLst>
          </p:cNvPr>
          <p:cNvSpPr/>
          <p:nvPr/>
        </p:nvSpPr>
        <p:spPr>
          <a:xfrm rot="19946428">
            <a:off x="3884278" y="6065904"/>
            <a:ext cx="3059084" cy="2017580"/>
          </a:xfrm>
          <a:prstGeom prst="rect">
            <a:avLst/>
          </a:prstGeom>
          <a:solidFill>
            <a:srgbClr val="ED7D3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BF76310-C0B4-48DF-AC26-6FE90F594129}"/>
              </a:ext>
            </a:extLst>
          </p:cNvPr>
          <p:cNvSpPr/>
          <p:nvPr/>
        </p:nvSpPr>
        <p:spPr>
          <a:xfrm rot="19857969">
            <a:off x="4397177" y="5950296"/>
            <a:ext cx="1271847" cy="1526619"/>
          </a:xfrm>
          <a:prstGeom prst="rect">
            <a:avLst/>
          </a:prstGeom>
          <a:solidFill>
            <a:srgbClr val="ED7D3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86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F726BB6-186B-464C-A32E-36FDBE0FFBC6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Rainbow HAT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E55BC43-DBF0-4141-A32A-22D5464A53D0}"/>
              </a:ext>
            </a:extLst>
          </p:cNvPr>
          <p:cNvSpPr txBox="1"/>
          <p:nvPr/>
        </p:nvSpPr>
        <p:spPr>
          <a:xfrm>
            <a:off x="643467" y="1391710"/>
            <a:ext cx="9764604" cy="11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Summ-Ton bei mask off</a:t>
            </a:r>
          </a:p>
          <a:p>
            <a:pPr marL="285750" indent="-285750">
              <a:lnSpc>
                <a:spcPct val="200000"/>
              </a:lnSpc>
              <a:buFont typeface="Symbol" panose="05050102010706020507" pitchFamily="18" charset="2"/>
              <a:buChar char="-"/>
            </a:pPr>
            <a:r>
              <a:rPr lang="de-DE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Zähler von mask on/off</a:t>
            </a:r>
            <a:endParaRPr lang="de-DE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imoroni Rainbow Hat für Android Things™ und Raspberry Pi: Amazon.de:  Computer &amp;amp; Zubehör">
            <a:extLst>
              <a:ext uri="{FF2B5EF4-FFF2-40B4-BE49-F238E27FC236}">
                <a16:creationId xmlns:a16="http://schemas.microsoft.com/office/drawing/2014/main" id="{D1AF5E6B-F36C-472C-A821-FB1961076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8056"/>
            <a:ext cx="3198943" cy="28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77D14B9-4070-4DD7-BBA0-51D4C3C46321}"/>
              </a:ext>
            </a:extLst>
          </p:cNvPr>
          <p:cNvSpPr txBox="1"/>
          <p:nvPr/>
        </p:nvSpPr>
        <p:spPr>
          <a:xfrm>
            <a:off x="5293567" y="4601497"/>
            <a:ext cx="418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Personen mit Maske 	ohne Maske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6FFEEF7-3BAF-436C-8F93-7B920084B459}"/>
              </a:ext>
            </a:extLst>
          </p:cNvPr>
          <p:cNvCxnSpPr>
            <a:cxnSpLocks/>
          </p:cNvCxnSpPr>
          <p:nvPr/>
        </p:nvCxnSpPr>
        <p:spPr>
          <a:xfrm flipV="1">
            <a:off x="6746033" y="3774735"/>
            <a:ext cx="288000" cy="82676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F6C5112-55DE-44AD-BF72-FE5C71B7D4FA}"/>
              </a:ext>
            </a:extLst>
          </p:cNvPr>
          <p:cNvCxnSpPr>
            <a:cxnSpLocks/>
          </p:cNvCxnSpPr>
          <p:nvPr/>
        </p:nvCxnSpPr>
        <p:spPr>
          <a:xfrm flipH="1" flipV="1">
            <a:off x="8355234" y="3773497"/>
            <a:ext cx="288000" cy="8280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8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2">
      <a:dk1>
        <a:sysClr val="windowText" lastClr="000000"/>
      </a:dk1>
      <a:lt1>
        <a:sysClr val="window" lastClr="FFFFFF"/>
      </a:lt1>
      <a:dk2>
        <a:srgbClr val="BFBFBF"/>
      </a:dk2>
      <a:lt2>
        <a:srgbClr val="DFE3E5"/>
      </a:lt2>
      <a:accent1>
        <a:srgbClr val="BFBFBF"/>
      </a:accent1>
      <a:accent2>
        <a:srgbClr val="FFFFFF"/>
      </a:accent2>
      <a:accent3>
        <a:srgbClr val="FFFFFF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Breitbild</PresentationFormat>
  <Paragraphs>107</Paragraphs>
  <Slides>16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Symbol</vt:lpstr>
      <vt:lpstr>Wingdings</vt:lpstr>
      <vt:lpstr>Office</vt:lpstr>
      <vt:lpstr>PowerPoint-Präsentation</vt:lpstr>
      <vt:lpstr>UNSER TEAM</vt:lpstr>
      <vt:lpstr>Übersicht</vt:lpstr>
      <vt:lpstr>Was ist facepi?</vt:lpstr>
      <vt:lpstr>OpenCV        TensorFlow</vt:lpstr>
      <vt:lpstr>DEMO</vt:lpstr>
      <vt:lpstr>PowerPoint-Präsentation</vt:lpstr>
      <vt:lpstr>PowerPoint-Präsentation</vt:lpstr>
      <vt:lpstr>PowerPoint-Präsentation</vt:lpstr>
      <vt:lpstr>PowerPoint-Präsentation</vt:lpstr>
      <vt:lpstr>3D-Druck </vt:lpstr>
      <vt:lpstr>Druckvideo</vt:lpstr>
      <vt:lpstr>Fertiges Produkt </vt:lpstr>
      <vt:lpstr>PowerPoint-Präsentation</vt:lpstr>
      <vt:lpstr>Quellen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FacePi</dc:title>
  <dc:creator>Behringer Michael</dc:creator>
  <cp:lastModifiedBy>adamickik.tin21</cp:lastModifiedBy>
  <cp:revision>45</cp:revision>
  <dcterms:created xsi:type="dcterms:W3CDTF">2022-02-13T12:26:38Z</dcterms:created>
  <dcterms:modified xsi:type="dcterms:W3CDTF">2022-02-21T21:18:13Z</dcterms:modified>
</cp:coreProperties>
</file>